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36a26515d449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dd11ab0295444b"/>
  </p:sldMasterIdLst>
  <p:sldIdLst>
    <p:sldId xmlns:r="http://schemas.openxmlformats.org/officeDocument/2006/relationships" id="256" r:id="Rcbc3d79894814caa"/>
    <p:sldId xmlns:r="http://schemas.openxmlformats.org/officeDocument/2006/relationships" id="257" r:id="Rd852cf606fb2459d"/>
    <p:sldId xmlns:r="http://schemas.openxmlformats.org/officeDocument/2006/relationships" id="258" r:id="Ra3e6f7a2d2674ee3"/>
    <p:sldId xmlns:r="http://schemas.openxmlformats.org/officeDocument/2006/relationships" id="259" r:id="R569addd747ff4e12"/>
    <p:sldId xmlns:r="http://schemas.openxmlformats.org/officeDocument/2006/relationships" id="260" r:id="Rc8f6a9229ab24e11"/>
    <p:sldId xmlns:r="http://schemas.openxmlformats.org/officeDocument/2006/relationships" id="261" r:id="R1767b4151296482c"/>
    <p:sldId xmlns:r="http://schemas.openxmlformats.org/officeDocument/2006/relationships" id="262" r:id="R28923e359e4244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dd11ab0295444b" /><Relationship Type="http://schemas.openxmlformats.org/officeDocument/2006/relationships/slide" Target="/ppt/slides/slide1.xml" Id="Rcbc3d79894814caa" /><Relationship Type="http://schemas.openxmlformats.org/officeDocument/2006/relationships/slide" Target="/ppt/slides/slide2.xml" Id="Rd852cf606fb2459d" /><Relationship Type="http://schemas.openxmlformats.org/officeDocument/2006/relationships/slide" Target="/ppt/slides/slide3.xml" Id="Ra3e6f7a2d2674ee3" /><Relationship Type="http://schemas.openxmlformats.org/officeDocument/2006/relationships/slide" Target="/ppt/slides/slide4.xml" Id="R569addd747ff4e12" /><Relationship Type="http://schemas.openxmlformats.org/officeDocument/2006/relationships/slide" Target="/ppt/slides/slide5.xml" Id="Rc8f6a9229ab24e11" /><Relationship Type="http://schemas.openxmlformats.org/officeDocument/2006/relationships/slide" Target="/ppt/slides/slide6.xml" Id="R1767b4151296482c" /><Relationship Type="http://schemas.openxmlformats.org/officeDocument/2006/relationships/slide" Target="/ppt/slides/slide7.xml" Id="R28923e359e4244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70f68bd14c4b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f1dcb2f43403b" /><Relationship Type="http://schemas.openxmlformats.org/officeDocument/2006/relationships/theme" Target="/ppt/slideMasters/theme/theme1.xml" Id="R76ca97b8db1c48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3f1dcb2f4340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4d14737ad44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6bfa1fbda43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3c3535d544e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513c68d2748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d9db07c2249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5410365e244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e4f88f99547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VARGTASS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VARGTASS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278 147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−1 444 599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2 773 076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57 206 053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57 337 063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INGAR BROKKE  –  94,6 %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ELISABETH ROMSAAS BROKKE  –  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Einerhaugveien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80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988 094 994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