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34240042f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d55f312b4492b"/>
  </p:sldMasterIdLst>
  <p:sldIdLst>
    <p:sldId xmlns:r="http://schemas.openxmlformats.org/officeDocument/2006/relationships" id="256" r:id="Ra1eb9b4bfc01497d"/>
    <p:sldId xmlns:r="http://schemas.openxmlformats.org/officeDocument/2006/relationships" id="257" r:id="R4d7e63d9907c43c9"/>
    <p:sldId xmlns:r="http://schemas.openxmlformats.org/officeDocument/2006/relationships" id="258" r:id="Rae01e176367940eb"/>
    <p:sldId xmlns:r="http://schemas.openxmlformats.org/officeDocument/2006/relationships" id="259" r:id="R9fc9a70ff1e24387"/>
    <p:sldId xmlns:r="http://schemas.openxmlformats.org/officeDocument/2006/relationships" id="260" r:id="Rf3efa81eade141d2"/>
    <p:sldId xmlns:r="http://schemas.openxmlformats.org/officeDocument/2006/relationships" id="261" r:id="R7658ed3bb6814a18"/>
    <p:sldId xmlns:r="http://schemas.openxmlformats.org/officeDocument/2006/relationships" id="262" r:id="R31300224fad2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d55f312b4492b" /><Relationship Type="http://schemas.openxmlformats.org/officeDocument/2006/relationships/slide" Target="/ppt/slides/slide1.xml" Id="Ra1eb9b4bfc01497d" /><Relationship Type="http://schemas.openxmlformats.org/officeDocument/2006/relationships/slide" Target="/ppt/slides/slide2.xml" Id="R4d7e63d9907c43c9" /><Relationship Type="http://schemas.openxmlformats.org/officeDocument/2006/relationships/slide" Target="/ppt/slides/slide3.xml" Id="Rae01e176367940eb" /><Relationship Type="http://schemas.openxmlformats.org/officeDocument/2006/relationships/slide" Target="/ppt/slides/slide4.xml" Id="R9fc9a70ff1e24387" /><Relationship Type="http://schemas.openxmlformats.org/officeDocument/2006/relationships/slide" Target="/ppt/slides/slide5.xml" Id="Rf3efa81eade141d2" /><Relationship Type="http://schemas.openxmlformats.org/officeDocument/2006/relationships/slide" Target="/ppt/slides/slide6.xml" Id="R7658ed3bb6814a18" /><Relationship Type="http://schemas.openxmlformats.org/officeDocument/2006/relationships/slide" Target="/ppt/slides/slide7.xml" Id="R31300224fad2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faf578c2b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78001443a4cf3" /><Relationship Type="http://schemas.openxmlformats.org/officeDocument/2006/relationships/theme" Target="/ppt/slideMasters/theme/theme1.xml" Id="R6828ca38979a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78001443a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eb58ff8c1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e87c03fb6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e1aa0c09143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c34b96148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e7120f36548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228e5ce8b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68338c68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47 247 144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47 261 400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KURT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Tvihaugane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62 88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988 218 952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