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2ef07a7b344f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b20ea8a73430e"/>
  </p:sldMasterIdLst>
  <p:sldIdLst>
    <p:sldId xmlns:r="http://schemas.openxmlformats.org/officeDocument/2006/relationships" id="256" r:id="R0a1cfcef06e248c3"/>
    <p:sldId xmlns:r="http://schemas.openxmlformats.org/officeDocument/2006/relationships" id="257" r:id="Rf95b6d7c962447bb"/>
    <p:sldId xmlns:r="http://schemas.openxmlformats.org/officeDocument/2006/relationships" id="258" r:id="R8b4e6aaed2de493c"/>
    <p:sldId xmlns:r="http://schemas.openxmlformats.org/officeDocument/2006/relationships" id="259" r:id="R4f595c7242534416"/>
    <p:sldId xmlns:r="http://schemas.openxmlformats.org/officeDocument/2006/relationships" id="260" r:id="Rb8537830cbfb4dc1"/>
    <p:sldId xmlns:r="http://schemas.openxmlformats.org/officeDocument/2006/relationships" id="261" r:id="R4be9985e98d341cb"/>
    <p:sldId xmlns:r="http://schemas.openxmlformats.org/officeDocument/2006/relationships" id="262" r:id="Rb5d90eb645d248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b20ea8a73430e" /><Relationship Type="http://schemas.openxmlformats.org/officeDocument/2006/relationships/slide" Target="/ppt/slides/slide1.xml" Id="R0a1cfcef06e248c3" /><Relationship Type="http://schemas.openxmlformats.org/officeDocument/2006/relationships/slide" Target="/ppt/slides/slide2.xml" Id="Rf95b6d7c962447bb" /><Relationship Type="http://schemas.openxmlformats.org/officeDocument/2006/relationships/slide" Target="/ppt/slides/slide3.xml" Id="R8b4e6aaed2de493c" /><Relationship Type="http://schemas.openxmlformats.org/officeDocument/2006/relationships/slide" Target="/ppt/slides/slide4.xml" Id="R4f595c7242534416" /><Relationship Type="http://schemas.openxmlformats.org/officeDocument/2006/relationships/slide" Target="/ppt/slides/slide5.xml" Id="Rb8537830cbfb4dc1" /><Relationship Type="http://schemas.openxmlformats.org/officeDocument/2006/relationships/slide" Target="/ppt/slides/slide6.xml" Id="R4be9985e98d341cb" /><Relationship Type="http://schemas.openxmlformats.org/officeDocument/2006/relationships/slide" Target="/ppt/slides/slide7.xml" Id="Rb5d90eb645d248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59e2c99df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74df21fc74f3b" /><Relationship Type="http://schemas.openxmlformats.org/officeDocument/2006/relationships/theme" Target="/ppt/slideMasters/theme/theme1.xml" Id="R82f6e1fbfdbd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f74df21fc7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9c4d47b5545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7c6e00a7e4f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76829fe794d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0e9baf6fa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3a46ce91b4d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e307cb0c540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a71d2695f44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CEMI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7 124 834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7 145 202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CECILIE LIND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jeded@start.no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988 257 931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