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fb7143e3ec41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2be0f8810647dd"/>
  </p:sldMasterIdLst>
  <p:sldIdLst>
    <p:sldId xmlns:r="http://schemas.openxmlformats.org/officeDocument/2006/relationships" id="256" r:id="R99749974c59d4973"/>
    <p:sldId xmlns:r="http://schemas.openxmlformats.org/officeDocument/2006/relationships" id="257" r:id="R77b43159ae3c4f78"/>
    <p:sldId xmlns:r="http://schemas.openxmlformats.org/officeDocument/2006/relationships" id="258" r:id="R186ded5a32854129"/>
    <p:sldId xmlns:r="http://schemas.openxmlformats.org/officeDocument/2006/relationships" id="259" r:id="R8858facd124848aa"/>
    <p:sldId xmlns:r="http://schemas.openxmlformats.org/officeDocument/2006/relationships" id="260" r:id="Re5396958a42940de"/>
    <p:sldId xmlns:r="http://schemas.openxmlformats.org/officeDocument/2006/relationships" id="261" r:id="Rac034b0c9a6a4885"/>
    <p:sldId xmlns:r="http://schemas.openxmlformats.org/officeDocument/2006/relationships" id="262" r:id="Rbb69083886104d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be0f8810647dd" /><Relationship Type="http://schemas.openxmlformats.org/officeDocument/2006/relationships/slide" Target="/ppt/slides/slide1.xml" Id="R99749974c59d4973" /><Relationship Type="http://schemas.openxmlformats.org/officeDocument/2006/relationships/slide" Target="/ppt/slides/slide2.xml" Id="R77b43159ae3c4f78" /><Relationship Type="http://schemas.openxmlformats.org/officeDocument/2006/relationships/slide" Target="/ppt/slides/slide3.xml" Id="R186ded5a32854129" /><Relationship Type="http://schemas.openxmlformats.org/officeDocument/2006/relationships/slide" Target="/ppt/slides/slide4.xml" Id="R8858facd124848aa" /><Relationship Type="http://schemas.openxmlformats.org/officeDocument/2006/relationships/slide" Target="/ppt/slides/slide5.xml" Id="Re5396958a42940de" /><Relationship Type="http://schemas.openxmlformats.org/officeDocument/2006/relationships/slide" Target="/ppt/slides/slide6.xml" Id="Rac034b0c9a6a4885" /><Relationship Type="http://schemas.openxmlformats.org/officeDocument/2006/relationships/slide" Target="/ppt/slides/slide7.xml" Id="Rbb69083886104d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15b5e91c942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097fccf6744cf" /><Relationship Type="http://schemas.openxmlformats.org/officeDocument/2006/relationships/theme" Target="/ppt/slideMasters/theme/theme1.xml" Id="R0692fe3ab6e04a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c097fccf67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1be42e56b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9b238e297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7a035d3c344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858e8c26f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b87f85bc5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87a0557f74b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216de3e4543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EXCALIBUR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36 574 584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350 982 420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352 497 266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RAGNHILD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988 293 881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