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5778178da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bf320e20a444f"/>
  </p:sldMasterIdLst>
  <p:sldIdLst>
    <p:sldId xmlns:r="http://schemas.openxmlformats.org/officeDocument/2006/relationships" id="256" r:id="Rb4ab9dedf5394185"/>
    <p:sldId xmlns:r="http://schemas.openxmlformats.org/officeDocument/2006/relationships" id="257" r:id="R84dc4dc43e194e6d"/>
    <p:sldId xmlns:r="http://schemas.openxmlformats.org/officeDocument/2006/relationships" id="258" r:id="R5e8ad42d579c486d"/>
    <p:sldId xmlns:r="http://schemas.openxmlformats.org/officeDocument/2006/relationships" id="259" r:id="R11ed4e8db7b64a65"/>
    <p:sldId xmlns:r="http://schemas.openxmlformats.org/officeDocument/2006/relationships" id="260" r:id="Rcc1698213f754f05"/>
    <p:sldId xmlns:r="http://schemas.openxmlformats.org/officeDocument/2006/relationships" id="261" r:id="R95f96f42ec0d489e"/>
    <p:sldId xmlns:r="http://schemas.openxmlformats.org/officeDocument/2006/relationships" id="262" r:id="R42ce3633fc68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bf320e20a444f" /><Relationship Type="http://schemas.openxmlformats.org/officeDocument/2006/relationships/slide" Target="/ppt/slides/slide1.xml" Id="Rb4ab9dedf5394185" /><Relationship Type="http://schemas.openxmlformats.org/officeDocument/2006/relationships/slide" Target="/ppt/slides/slide2.xml" Id="R84dc4dc43e194e6d" /><Relationship Type="http://schemas.openxmlformats.org/officeDocument/2006/relationships/slide" Target="/ppt/slides/slide3.xml" Id="R5e8ad42d579c486d" /><Relationship Type="http://schemas.openxmlformats.org/officeDocument/2006/relationships/slide" Target="/ppt/slides/slide4.xml" Id="R11ed4e8db7b64a65" /><Relationship Type="http://schemas.openxmlformats.org/officeDocument/2006/relationships/slide" Target="/ppt/slides/slide5.xml" Id="Rcc1698213f754f05" /><Relationship Type="http://schemas.openxmlformats.org/officeDocument/2006/relationships/slide" Target="/ppt/slides/slide6.xml" Id="R95f96f42ec0d489e" /><Relationship Type="http://schemas.openxmlformats.org/officeDocument/2006/relationships/slide" Target="/ppt/slides/slide7.xml" Id="R42ce3633fc68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0eb34ad9e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73649da55414c" /><Relationship Type="http://schemas.openxmlformats.org/officeDocument/2006/relationships/theme" Target="/ppt/slideMasters/theme/theme1.xml" Id="Rfec1bf5289c1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73649da55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4b57bbd7e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8b661b68a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a5041ac3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d5c8fa35a4b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309e3d7b0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dad13c5bf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5eaa19f39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HEDVIG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