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2c2d63fade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f8d3d2e784c60"/>
  </p:sldMasterIdLst>
  <p:sldIdLst>
    <p:sldId xmlns:r="http://schemas.openxmlformats.org/officeDocument/2006/relationships" id="256" r:id="Re32d01ba86364824"/>
    <p:sldId xmlns:r="http://schemas.openxmlformats.org/officeDocument/2006/relationships" id="257" r:id="R88b00a380d7b4d37"/>
    <p:sldId xmlns:r="http://schemas.openxmlformats.org/officeDocument/2006/relationships" id="258" r:id="R8acc22fbe5574230"/>
    <p:sldId xmlns:r="http://schemas.openxmlformats.org/officeDocument/2006/relationships" id="259" r:id="Re4ab3ba793ab435c"/>
    <p:sldId xmlns:r="http://schemas.openxmlformats.org/officeDocument/2006/relationships" id="260" r:id="R7867d330cfda4dea"/>
    <p:sldId xmlns:r="http://schemas.openxmlformats.org/officeDocument/2006/relationships" id="261" r:id="Rc21d023c7fb54e5f"/>
    <p:sldId xmlns:r="http://schemas.openxmlformats.org/officeDocument/2006/relationships" id="262" r:id="Rcdeeb5960b18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f8d3d2e784c60" /><Relationship Type="http://schemas.openxmlformats.org/officeDocument/2006/relationships/slide" Target="/ppt/slides/slide1.xml" Id="Re32d01ba86364824" /><Relationship Type="http://schemas.openxmlformats.org/officeDocument/2006/relationships/slide" Target="/ppt/slides/slide2.xml" Id="R88b00a380d7b4d37" /><Relationship Type="http://schemas.openxmlformats.org/officeDocument/2006/relationships/slide" Target="/ppt/slides/slide3.xml" Id="R8acc22fbe5574230" /><Relationship Type="http://schemas.openxmlformats.org/officeDocument/2006/relationships/slide" Target="/ppt/slides/slide4.xml" Id="Re4ab3ba793ab435c" /><Relationship Type="http://schemas.openxmlformats.org/officeDocument/2006/relationships/slide" Target="/ppt/slides/slide5.xml" Id="R7867d330cfda4dea" /><Relationship Type="http://schemas.openxmlformats.org/officeDocument/2006/relationships/slide" Target="/ppt/slides/slide6.xml" Id="Rc21d023c7fb54e5f" /><Relationship Type="http://schemas.openxmlformats.org/officeDocument/2006/relationships/slide" Target="/ppt/slides/slide7.xml" Id="Rcdeeb5960b18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b4cd990fb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051a5c2449b7" /><Relationship Type="http://schemas.openxmlformats.org/officeDocument/2006/relationships/theme" Target="/ppt/slideMasters/theme/theme1.xml" Id="Rf20cc03dc3f0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ce051a5c2449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b980b88b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dbb9103e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0394eb1f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c2b48eda8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af1dd590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114f9ee1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9301e63c04d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BJØRN HURLEN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BJØRN HURLEN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5 002 096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3 099 625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13 969 045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14 659 868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TORGARD HURLEN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988 324 558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BJØRN HURLEN AS</a:t>
            </a:r>
          </a:p>
        </p:txBody>
      </p:sp>
    </p:spTree>
  </p:cSld>
  <p:clrMapOvr>
    <a:masterClrMapping xmlns:a="http://schemas.openxmlformats.org/drawingml/2006/main"/>
  </p:clrMapOvr>
</p:sld>
</file>