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7e4770d4a74d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47efbd21284f68"/>
  </p:sldMasterIdLst>
  <p:sldIdLst>
    <p:sldId xmlns:r="http://schemas.openxmlformats.org/officeDocument/2006/relationships" id="256" r:id="Raf178b9afd2245df"/>
    <p:sldId xmlns:r="http://schemas.openxmlformats.org/officeDocument/2006/relationships" id="257" r:id="Rc72f7d1438304e7b"/>
    <p:sldId xmlns:r="http://schemas.openxmlformats.org/officeDocument/2006/relationships" id="258" r:id="Rb5957724443c44c8"/>
    <p:sldId xmlns:r="http://schemas.openxmlformats.org/officeDocument/2006/relationships" id="259" r:id="R8abbac0c0e67453d"/>
    <p:sldId xmlns:r="http://schemas.openxmlformats.org/officeDocument/2006/relationships" id="260" r:id="Re0438f72e1414466"/>
    <p:sldId xmlns:r="http://schemas.openxmlformats.org/officeDocument/2006/relationships" id="261" r:id="Rc1d7da246fde4f15"/>
    <p:sldId xmlns:r="http://schemas.openxmlformats.org/officeDocument/2006/relationships" id="262" r:id="R3cd8ff2d238a42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7efbd21284f68" /><Relationship Type="http://schemas.openxmlformats.org/officeDocument/2006/relationships/slide" Target="/ppt/slides/slide1.xml" Id="Raf178b9afd2245df" /><Relationship Type="http://schemas.openxmlformats.org/officeDocument/2006/relationships/slide" Target="/ppt/slides/slide2.xml" Id="Rc72f7d1438304e7b" /><Relationship Type="http://schemas.openxmlformats.org/officeDocument/2006/relationships/slide" Target="/ppt/slides/slide3.xml" Id="Rb5957724443c44c8" /><Relationship Type="http://schemas.openxmlformats.org/officeDocument/2006/relationships/slide" Target="/ppt/slides/slide4.xml" Id="R8abbac0c0e67453d" /><Relationship Type="http://schemas.openxmlformats.org/officeDocument/2006/relationships/slide" Target="/ppt/slides/slide5.xml" Id="Re0438f72e1414466" /><Relationship Type="http://schemas.openxmlformats.org/officeDocument/2006/relationships/slide" Target="/ppt/slides/slide6.xml" Id="Rc1d7da246fde4f15" /><Relationship Type="http://schemas.openxmlformats.org/officeDocument/2006/relationships/slide" Target="/ppt/slides/slide7.xml" Id="R3cd8ff2d238a42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29a0c557149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c817f048e4440" /><Relationship Type="http://schemas.openxmlformats.org/officeDocument/2006/relationships/theme" Target="/ppt/slideMasters/theme/theme1.xml" Id="Re85da634a2a44f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fc817f048e44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b8948988645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edd49d8dd46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c6863332442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4c85045b64b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c8007c9c24a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4ba4d730e4e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36c09dd314a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 LAPPEN STJØRDAL-MERÅKER TRAFIKKSKOLE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 LAPPEN STJØRDAL-MERÅKER TRAFIKKSKOLE AS ble etablert [år] og holder til i Meråker.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130 259 691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19 597 492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15 438 280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61 897 681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88 371 596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HØISETH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Tollmoveien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7530 Meråker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82 19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988 331 465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