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11111ea9c54f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96c22ab97e45c5"/>
  </p:sldMasterIdLst>
  <p:sldIdLst>
    <p:sldId xmlns:r="http://schemas.openxmlformats.org/officeDocument/2006/relationships" id="256" r:id="Rd316ce26ace54244"/>
    <p:sldId xmlns:r="http://schemas.openxmlformats.org/officeDocument/2006/relationships" id="257" r:id="Rceb924c0242b4f98"/>
    <p:sldId xmlns:r="http://schemas.openxmlformats.org/officeDocument/2006/relationships" id="258" r:id="R6602054e3c7344ae"/>
    <p:sldId xmlns:r="http://schemas.openxmlformats.org/officeDocument/2006/relationships" id="259" r:id="R90ff58ef091f49a3"/>
    <p:sldId xmlns:r="http://schemas.openxmlformats.org/officeDocument/2006/relationships" id="260" r:id="R3406dc46158d4e4d"/>
    <p:sldId xmlns:r="http://schemas.openxmlformats.org/officeDocument/2006/relationships" id="261" r:id="R77fcb06401a24a1c"/>
    <p:sldId xmlns:r="http://schemas.openxmlformats.org/officeDocument/2006/relationships" id="262" r:id="R2bcf2b0ac89e4c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96c22ab97e45c5" /><Relationship Type="http://schemas.openxmlformats.org/officeDocument/2006/relationships/slide" Target="/ppt/slides/slide1.xml" Id="Rd316ce26ace54244" /><Relationship Type="http://schemas.openxmlformats.org/officeDocument/2006/relationships/slide" Target="/ppt/slides/slide2.xml" Id="Rceb924c0242b4f98" /><Relationship Type="http://schemas.openxmlformats.org/officeDocument/2006/relationships/slide" Target="/ppt/slides/slide3.xml" Id="R6602054e3c7344ae" /><Relationship Type="http://schemas.openxmlformats.org/officeDocument/2006/relationships/slide" Target="/ppt/slides/slide4.xml" Id="R90ff58ef091f49a3" /><Relationship Type="http://schemas.openxmlformats.org/officeDocument/2006/relationships/slide" Target="/ppt/slides/slide5.xml" Id="R3406dc46158d4e4d" /><Relationship Type="http://schemas.openxmlformats.org/officeDocument/2006/relationships/slide" Target="/ppt/slides/slide6.xml" Id="R77fcb06401a24a1c" /><Relationship Type="http://schemas.openxmlformats.org/officeDocument/2006/relationships/slide" Target="/ppt/slides/slide7.xml" Id="R2bcf2b0ac89e4c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bb72deb55343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d69cd9a8f42d4" /><Relationship Type="http://schemas.openxmlformats.org/officeDocument/2006/relationships/theme" Target="/ppt/slideMasters/theme/theme1.xml" Id="R858f5e1ba08c43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dd69cd9a8f42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c07be517c44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db49bc0e640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b36d6ec564e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190b3996749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e250967ac4c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9ffc9b9c842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bdc2233c444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WILDHORN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WILDHORN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WILDHORN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WILDHORN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WILDHORN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WILDHORN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−204 018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−1 213 529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17 005 133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17 005 133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WILDHORN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KIELLAND HENRIK M BUCK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KIELLAND MARIKA ELSEBETH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KIELLAND MORTEN HENRIK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WILDHORN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Axera Business Management AS, Haakon VIIs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988 394 831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WILDHORN INVEST AS</a:t>
            </a:r>
          </a:p>
        </p:txBody>
      </p:sp>
    </p:spTree>
  </p:cSld>
  <p:clrMapOvr>
    <a:masterClrMapping xmlns:a="http://schemas.openxmlformats.org/drawingml/2006/main"/>
  </p:clrMapOvr>
</p:sld>
</file>