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328c3fda274c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3c1b0c788f45f4"/>
  </p:sldMasterIdLst>
  <p:sldIdLst>
    <p:sldId xmlns:r="http://schemas.openxmlformats.org/officeDocument/2006/relationships" id="256" r:id="Rd09bb8c157614787"/>
    <p:sldId xmlns:r="http://schemas.openxmlformats.org/officeDocument/2006/relationships" id="257" r:id="R024369f017ea4af8"/>
    <p:sldId xmlns:r="http://schemas.openxmlformats.org/officeDocument/2006/relationships" id="258" r:id="R4f9848b8458e408d"/>
    <p:sldId xmlns:r="http://schemas.openxmlformats.org/officeDocument/2006/relationships" id="259" r:id="R80206a7be08e46f9"/>
    <p:sldId xmlns:r="http://schemas.openxmlformats.org/officeDocument/2006/relationships" id="260" r:id="Rec732bd6a0ab4625"/>
    <p:sldId xmlns:r="http://schemas.openxmlformats.org/officeDocument/2006/relationships" id="261" r:id="R02279c863aa24b88"/>
    <p:sldId xmlns:r="http://schemas.openxmlformats.org/officeDocument/2006/relationships" id="262" r:id="R4f11c31ea6214a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3c1b0c788f45f4" /><Relationship Type="http://schemas.openxmlformats.org/officeDocument/2006/relationships/slide" Target="/ppt/slides/slide1.xml" Id="Rd09bb8c157614787" /><Relationship Type="http://schemas.openxmlformats.org/officeDocument/2006/relationships/slide" Target="/ppt/slides/slide2.xml" Id="R024369f017ea4af8" /><Relationship Type="http://schemas.openxmlformats.org/officeDocument/2006/relationships/slide" Target="/ppt/slides/slide3.xml" Id="R4f9848b8458e408d" /><Relationship Type="http://schemas.openxmlformats.org/officeDocument/2006/relationships/slide" Target="/ppt/slides/slide4.xml" Id="R80206a7be08e46f9" /><Relationship Type="http://schemas.openxmlformats.org/officeDocument/2006/relationships/slide" Target="/ppt/slides/slide5.xml" Id="Rec732bd6a0ab4625" /><Relationship Type="http://schemas.openxmlformats.org/officeDocument/2006/relationships/slide" Target="/ppt/slides/slide6.xml" Id="R02279c863aa24b88" /><Relationship Type="http://schemas.openxmlformats.org/officeDocument/2006/relationships/slide" Target="/ppt/slides/slide7.xml" Id="R4f11c31ea6214a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55c268b5894a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0d13f2fc04d58" /><Relationship Type="http://schemas.openxmlformats.org/officeDocument/2006/relationships/theme" Target="/ppt/slideMasters/theme/theme1.xml" Id="Rfba298a469f54b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20d13f2fc04d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1b9e111de43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a96dfb96142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e7a7941ec4b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46cf72c504a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eab219aba42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3d9f9516642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15a44be0e44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BUSEBAKK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BUSEBAKK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14 154 743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137 731 534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137 746 531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ERIK HAUGERUD  –  79,0 %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HAUGERUD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HAUGERUD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LØKKA TRADING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Høybyveien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3517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47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knut@sagaservice.no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988 400 653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