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808156440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def0643f24f3a"/>
  </p:sldMasterIdLst>
  <p:sldIdLst>
    <p:sldId xmlns:r="http://schemas.openxmlformats.org/officeDocument/2006/relationships" id="256" r:id="Rfd4bab72133e4272"/>
    <p:sldId xmlns:r="http://schemas.openxmlformats.org/officeDocument/2006/relationships" id="257" r:id="R5ee2563358e34613"/>
    <p:sldId xmlns:r="http://schemas.openxmlformats.org/officeDocument/2006/relationships" id="258" r:id="R28c6c0c23b364e8f"/>
    <p:sldId xmlns:r="http://schemas.openxmlformats.org/officeDocument/2006/relationships" id="259" r:id="Reed053a634a74fbc"/>
    <p:sldId xmlns:r="http://schemas.openxmlformats.org/officeDocument/2006/relationships" id="260" r:id="R1535f9cb3dc047a4"/>
    <p:sldId xmlns:r="http://schemas.openxmlformats.org/officeDocument/2006/relationships" id="261" r:id="R2af96fe756244c21"/>
    <p:sldId xmlns:r="http://schemas.openxmlformats.org/officeDocument/2006/relationships" id="262" r:id="Rede8939e62c9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def0643f24f3a" /><Relationship Type="http://schemas.openxmlformats.org/officeDocument/2006/relationships/slide" Target="/ppt/slides/slide1.xml" Id="Rfd4bab72133e4272" /><Relationship Type="http://schemas.openxmlformats.org/officeDocument/2006/relationships/slide" Target="/ppt/slides/slide2.xml" Id="R5ee2563358e34613" /><Relationship Type="http://schemas.openxmlformats.org/officeDocument/2006/relationships/slide" Target="/ppt/slides/slide3.xml" Id="R28c6c0c23b364e8f" /><Relationship Type="http://schemas.openxmlformats.org/officeDocument/2006/relationships/slide" Target="/ppt/slides/slide4.xml" Id="Reed053a634a74fbc" /><Relationship Type="http://schemas.openxmlformats.org/officeDocument/2006/relationships/slide" Target="/ppt/slides/slide5.xml" Id="R1535f9cb3dc047a4" /><Relationship Type="http://schemas.openxmlformats.org/officeDocument/2006/relationships/slide" Target="/ppt/slides/slide6.xml" Id="R2af96fe756244c21" /><Relationship Type="http://schemas.openxmlformats.org/officeDocument/2006/relationships/slide" Target="/ppt/slides/slide7.xml" Id="Rede8939e62c9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1454b6b1c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03f917ff4d0f" /><Relationship Type="http://schemas.openxmlformats.org/officeDocument/2006/relationships/theme" Target="/ppt/slideMasters/theme/theme1.xml" Id="R7e1b5ce42a83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d03f917ff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97acc19a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b18bf5a3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9e659942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1a78e509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0b80a3be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ac844fa7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f21fdfdc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SIRI METTE HERREM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SIRI METTE HERREM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3 712 511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4 386 844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METTE HERREM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988 401 404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SIRI METTE HERREM AS</a:t>
            </a:r>
          </a:p>
        </p:txBody>
      </p:sp>
    </p:spTree>
  </p:cSld>
  <p:clrMapOvr>
    <a:masterClrMapping xmlns:a="http://schemas.openxmlformats.org/drawingml/2006/main"/>
  </p:clrMapOvr>
</p:sld>
</file>