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c27a57da6c40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644603c0b747f8"/>
  </p:sldMasterIdLst>
  <p:sldIdLst>
    <p:sldId xmlns:r="http://schemas.openxmlformats.org/officeDocument/2006/relationships" id="256" r:id="Refa1d28b0f9e4632"/>
    <p:sldId xmlns:r="http://schemas.openxmlformats.org/officeDocument/2006/relationships" id="257" r:id="Rb4e53b33ca3843f3"/>
    <p:sldId xmlns:r="http://schemas.openxmlformats.org/officeDocument/2006/relationships" id="258" r:id="Rb27fee8ccf5b4c9b"/>
    <p:sldId xmlns:r="http://schemas.openxmlformats.org/officeDocument/2006/relationships" id="259" r:id="R057d53d4ce6e4743"/>
    <p:sldId xmlns:r="http://schemas.openxmlformats.org/officeDocument/2006/relationships" id="260" r:id="Rab3bde6c66674858"/>
    <p:sldId xmlns:r="http://schemas.openxmlformats.org/officeDocument/2006/relationships" id="261" r:id="R473a18db105940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44603c0b747f8" /><Relationship Type="http://schemas.openxmlformats.org/officeDocument/2006/relationships/slide" Target="/ppt/slides/slide1.xml" Id="Refa1d28b0f9e4632" /><Relationship Type="http://schemas.openxmlformats.org/officeDocument/2006/relationships/slide" Target="/ppt/slides/slide2.xml" Id="Rb4e53b33ca3843f3" /><Relationship Type="http://schemas.openxmlformats.org/officeDocument/2006/relationships/slide" Target="/ppt/slides/slide3.xml" Id="Rb27fee8ccf5b4c9b" /><Relationship Type="http://schemas.openxmlformats.org/officeDocument/2006/relationships/slide" Target="/ppt/slides/slide4.xml" Id="R057d53d4ce6e4743" /><Relationship Type="http://schemas.openxmlformats.org/officeDocument/2006/relationships/slide" Target="/ppt/slides/slide5.xml" Id="Rab3bde6c66674858" /><Relationship Type="http://schemas.openxmlformats.org/officeDocument/2006/relationships/slide" Target="/ppt/slides/slide6.xml" Id="R473a18db105940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b9499174240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66c6a4bdc42d0" /><Relationship Type="http://schemas.openxmlformats.org/officeDocument/2006/relationships/theme" Target="/ppt/slideMasters/theme/theme1.xml" Id="Rb4ebd42a3a1641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966c6a4bdc42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1d6e73e2d4b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c6fd42b8443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7d080abca45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b836740e84a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124a0c6a54f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d34251bcd45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KRONPRINSENSGT. 41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KRONPRINSENSGT. 41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−457 139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−4 128 022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737 031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988 407 933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