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cf350dfed4b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9b33e49b8846ae"/>
  </p:sldMasterIdLst>
  <p:sldIdLst>
    <p:sldId xmlns:r="http://schemas.openxmlformats.org/officeDocument/2006/relationships" id="256" r:id="R932df8221a7b40e2"/>
    <p:sldId xmlns:r="http://schemas.openxmlformats.org/officeDocument/2006/relationships" id="257" r:id="Rf56c42e44fc74082"/>
    <p:sldId xmlns:r="http://schemas.openxmlformats.org/officeDocument/2006/relationships" id="258" r:id="Rbdec49eb497d4738"/>
    <p:sldId xmlns:r="http://schemas.openxmlformats.org/officeDocument/2006/relationships" id="259" r:id="R2b0ac178dc6a48da"/>
    <p:sldId xmlns:r="http://schemas.openxmlformats.org/officeDocument/2006/relationships" id="260" r:id="Rf58b5763150641ca"/>
    <p:sldId xmlns:r="http://schemas.openxmlformats.org/officeDocument/2006/relationships" id="261" r:id="Rb3caf81023c940e7"/>
    <p:sldId xmlns:r="http://schemas.openxmlformats.org/officeDocument/2006/relationships" id="262" r:id="R997d676f12264d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b33e49b8846ae" /><Relationship Type="http://schemas.openxmlformats.org/officeDocument/2006/relationships/slide" Target="/ppt/slides/slide1.xml" Id="R932df8221a7b40e2" /><Relationship Type="http://schemas.openxmlformats.org/officeDocument/2006/relationships/slide" Target="/ppt/slides/slide2.xml" Id="Rf56c42e44fc74082" /><Relationship Type="http://schemas.openxmlformats.org/officeDocument/2006/relationships/slide" Target="/ppt/slides/slide3.xml" Id="Rbdec49eb497d4738" /><Relationship Type="http://schemas.openxmlformats.org/officeDocument/2006/relationships/slide" Target="/ppt/slides/slide4.xml" Id="R2b0ac178dc6a48da" /><Relationship Type="http://schemas.openxmlformats.org/officeDocument/2006/relationships/slide" Target="/ppt/slides/slide5.xml" Id="Rf58b5763150641ca" /><Relationship Type="http://schemas.openxmlformats.org/officeDocument/2006/relationships/slide" Target="/ppt/slides/slide6.xml" Id="Rb3caf81023c940e7" /><Relationship Type="http://schemas.openxmlformats.org/officeDocument/2006/relationships/slide" Target="/ppt/slides/slide7.xml" Id="R997d676f12264d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17974a05a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f791395184d86" /><Relationship Type="http://schemas.openxmlformats.org/officeDocument/2006/relationships/theme" Target="/ppt/slideMasters/theme/theme1.xml" Id="Rec3a8f826e75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9f791395184d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c483ff9fe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0fb13640545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006d2df7044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f390b840f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24880aee84d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3aa6d18f143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cd335f25a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LITCHVILLE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LITCHVILLE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1 722 260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1 705 870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7 779 909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26 585 409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26 702 717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GRØTTE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7088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40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om@daytrading.no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988 408 468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LITCHVILLE AS</a:t>
            </a:r>
          </a:p>
        </p:txBody>
      </p:sp>
    </p:spTree>
  </p:cSld>
  <p:clrMapOvr>
    <a:masterClrMapping xmlns:a="http://schemas.openxmlformats.org/drawingml/2006/main"/>
  </p:clrMapOvr>
</p:sld>
</file>