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d114d58cf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b3dd2ba8e4b50"/>
  </p:sldMasterIdLst>
  <p:sldIdLst>
    <p:sldId xmlns:r="http://schemas.openxmlformats.org/officeDocument/2006/relationships" id="256" r:id="R839da405c84f484b"/>
    <p:sldId xmlns:r="http://schemas.openxmlformats.org/officeDocument/2006/relationships" id="257" r:id="R37f27e63da074456"/>
    <p:sldId xmlns:r="http://schemas.openxmlformats.org/officeDocument/2006/relationships" id="258" r:id="R081f9cb858384100"/>
    <p:sldId xmlns:r="http://schemas.openxmlformats.org/officeDocument/2006/relationships" id="259" r:id="R0c814cb1cbfe4427"/>
    <p:sldId xmlns:r="http://schemas.openxmlformats.org/officeDocument/2006/relationships" id="260" r:id="R67a0fb8e776148b2"/>
    <p:sldId xmlns:r="http://schemas.openxmlformats.org/officeDocument/2006/relationships" id="261" r:id="Rb5865a51ccc249bf"/>
    <p:sldId xmlns:r="http://schemas.openxmlformats.org/officeDocument/2006/relationships" id="262" r:id="Rdb856271d9c2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b3dd2ba8e4b50" /><Relationship Type="http://schemas.openxmlformats.org/officeDocument/2006/relationships/slide" Target="/ppt/slides/slide1.xml" Id="R839da405c84f484b" /><Relationship Type="http://schemas.openxmlformats.org/officeDocument/2006/relationships/slide" Target="/ppt/slides/slide2.xml" Id="R37f27e63da074456" /><Relationship Type="http://schemas.openxmlformats.org/officeDocument/2006/relationships/slide" Target="/ppt/slides/slide3.xml" Id="R081f9cb858384100" /><Relationship Type="http://schemas.openxmlformats.org/officeDocument/2006/relationships/slide" Target="/ppt/slides/slide4.xml" Id="R0c814cb1cbfe4427" /><Relationship Type="http://schemas.openxmlformats.org/officeDocument/2006/relationships/slide" Target="/ppt/slides/slide5.xml" Id="R67a0fb8e776148b2" /><Relationship Type="http://schemas.openxmlformats.org/officeDocument/2006/relationships/slide" Target="/ppt/slides/slide6.xml" Id="Rb5865a51ccc249bf" /><Relationship Type="http://schemas.openxmlformats.org/officeDocument/2006/relationships/slide" Target="/ppt/slides/slide7.xml" Id="Rdb856271d9c2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bebacce2c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83abbbda412b" /><Relationship Type="http://schemas.openxmlformats.org/officeDocument/2006/relationships/theme" Target="/ppt/slideMasters/theme/theme1.xml" Id="Rd4432420a867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f83abbbda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a33a5f5d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851147bdd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0dd36f4b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389a6680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2bdedac8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89126173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9c235152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