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63f3861db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ecdfdc08949c2"/>
  </p:sldMasterIdLst>
  <p:sldIdLst>
    <p:sldId xmlns:r="http://schemas.openxmlformats.org/officeDocument/2006/relationships" id="256" r:id="R5b0c1c791eb34332"/>
    <p:sldId xmlns:r="http://schemas.openxmlformats.org/officeDocument/2006/relationships" id="257" r:id="R35e8368824ba462f"/>
    <p:sldId xmlns:r="http://schemas.openxmlformats.org/officeDocument/2006/relationships" id="258" r:id="Rdb87af51f1bf401b"/>
    <p:sldId xmlns:r="http://schemas.openxmlformats.org/officeDocument/2006/relationships" id="259" r:id="R9b585ec5468f4f72"/>
    <p:sldId xmlns:r="http://schemas.openxmlformats.org/officeDocument/2006/relationships" id="260" r:id="R3454fcd0428d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ecdfdc08949c2" /><Relationship Type="http://schemas.openxmlformats.org/officeDocument/2006/relationships/slide" Target="/ppt/slides/slide1.xml" Id="R5b0c1c791eb34332" /><Relationship Type="http://schemas.openxmlformats.org/officeDocument/2006/relationships/slide" Target="/ppt/slides/slide2.xml" Id="R35e8368824ba462f" /><Relationship Type="http://schemas.openxmlformats.org/officeDocument/2006/relationships/slide" Target="/ppt/slides/slide3.xml" Id="Rdb87af51f1bf401b" /><Relationship Type="http://schemas.openxmlformats.org/officeDocument/2006/relationships/slide" Target="/ppt/slides/slide4.xml" Id="R9b585ec5468f4f72" /><Relationship Type="http://schemas.openxmlformats.org/officeDocument/2006/relationships/slide" Target="/ppt/slides/slide5.xml" Id="R3454fcd0428d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c3c39f944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39984132a49e8" /><Relationship Type="http://schemas.openxmlformats.org/officeDocument/2006/relationships/theme" Target="/ppt/slideMasters/theme/theme1.xml" Id="Refe72087f7a7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39984132a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98ffbb6f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bf537745e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b6a63276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9bbbb362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12861ca3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