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04334357d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0463ecde54270"/>
  </p:sldMasterIdLst>
  <p:sldIdLst>
    <p:sldId xmlns:r="http://schemas.openxmlformats.org/officeDocument/2006/relationships" id="256" r:id="Rc57f52a1d33246c7"/>
    <p:sldId xmlns:r="http://schemas.openxmlformats.org/officeDocument/2006/relationships" id="257" r:id="Ra080428131ec4c33"/>
    <p:sldId xmlns:r="http://schemas.openxmlformats.org/officeDocument/2006/relationships" id="258" r:id="R3de06232500447b4"/>
    <p:sldId xmlns:r="http://schemas.openxmlformats.org/officeDocument/2006/relationships" id="259" r:id="Rda45640c9c494f98"/>
    <p:sldId xmlns:r="http://schemas.openxmlformats.org/officeDocument/2006/relationships" id="260" r:id="Rd7fd64e4effe4364"/>
    <p:sldId xmlns:r="http://schemas.openxmlformats.org/officeDocument/2006/relationships" id="261" r:id="R0bc516d98b7248fa"/>
    <p:sldId xmlns:r="http://schemas.openxmlformats.org/officeDocument/2006/relationships" id="262" r:id="R2cd5d65a9066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0463ecde54270" /><Relationship Type="http://schemas.openxmlformats.org/officeDocument/2006/relationships/slide" Target="/ppt/slides/slide1.xml" Id="Rc57f52a1d33246c7" /><Relationship Type="http://schemas.openxmlformats.org/officeDocument/2006/relationships/slide" Target="/ppt/slides/slide2.xml" Id="Ra080428131ec4c33" /><Relationship Type="http://schemas.openxmlformats.org/officeDocument/2006/relationships/slide" Target="/ppt/slides/slide3.xml" Id="R3de06232500447b4" /><Relationship Type="http://schemas.openxmlformats.org/officeDocument/2006/relationships/slide" Target="/ppt/slides/slide4.xml" Id="Rda45640c9c494f98" /><Relationship Type="http://schemas.openxmlformats.org/officeDocument/2006/relationships/slide" Target="/ppt/slides/slide5.xml" Id="Rd7fd64e4effe4364" /><Relationship Type="http://schemas.openxmlformats.org/officeDocument/2006/relationships/slide" Target="/ppt/slides/slide6.xml" Id="R0bc516d98b7248fa" /><Relationship Type="http://schemas.openxmlformats.org/officeDocument/2006/relationships/slide" Target="/ppt/slides/slide7.xml" Id="R2cd5d65a9066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bf5c83a95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d7c46dcb49c2" /><Relationship Type="http://schemas.openxmlformats.org/officeDocument/2006/relationships/theme" Target="/ppt/slideMasters/theme/theme1.xml" Id="R6f5ba8522215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cd7c46dcb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408b64a2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02545634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aab2b5fc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82359f7c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cb062cc7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8b3fc05a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7baae1d0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GØRAN ULRIKSEN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