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0d7d8268246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f249a8ff948eb"/>
  </p:sldMasterIdLst>
  <p:sldIdLst>
    <p:sldId xmlns:r="http://schemas.openxmlformats.org/officeDocument/2006/relationships" id="256" r:id="Rd1be1e16733243cd"/>
    <p:sldId xmlns:r="http://schemas.openxmlformats.org/officeDocument/2006/relationships" id="257" r:id="Rb2658ef120e94323"/>
    <p:sldId xmlns:r="http://schemas.openxmlformats.org/officeDocument/2006/relationships" id="258" r:id="R495d976b905c40a7"/>
    <p:sldId xmlns:r="http://schemas.openxmlformats.org/officeDocument/2006/relationships" id="259" r:id="R3b95ca61c5ad4b44"/>
    <p:sldId xmlns:r="http://schemas.openxmlformats.org/officeDocument/2006/relationships" id="260" r:id="R91c93ae6513e4e09"/>
    <p:sldId xmlns:r="http://schemas.openxmlformats.org/officeDocument/2006/relationships" id="261" r:id="Ra5ef331c6b8249d3"/>
    <p:sldId xmlns:r="http://schemas.openxmlformats.org/officeDocument/2006/relationships" id="262" r:id="Raf6d0e6e44c5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f249a8ff948eb" /><Relationship Type="http://schemas.openxmlformats.org/officeDocument/2006/relationships/slide" Target="/ppt/slides/slide1.xml" Id="Rd1be1e16733243cd" /><Relationship Type="http://schemas.openxmlformats.org/officeDocument/2006/relationships/slide" Target="/ppt/slides/slide2.xml" Id="Rb2658ef120e94323" /><Relationship Type="http://schemas.openxmlformats.org/officeDocument/2006/relationships/slide" Target="/ppt/slides/slide3.xml" Id="R495d976b905c40a7" /><Relationship Type="http://schemas.openxmlformats.org/officeDocument/2006/relationships/slide" Target="/ppt/slides/slide4.xml" Id="R3b95ca61c5ad4b44" /><Relationship Type="http://schemas.openxmlformats.org/officeDocument/2006/relationships/slide" Target="/ppt/slides/slide5.xml" Id="R91c93ae6513e4e09" /><Relationship Type="http://schemas.openxmlformats.org/officeDocument/2006/relationships/slide" Target="/ppt/slides/slide6.xml" Id="Ra5ef331c6b8249d3" /><Relationship Type="http://schemas.openxmlformats.org/officeDocument/2006/relationships/slide" Target="/ppt/slides/slide7.xml" Id="Raf6d0e6e44c5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98c934ec4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b7fdab2044153" /><Relationship Type="http://schemas.openxmlformats.org/officeDocument/2006/relationships/theme" Target="/ppt/slideMasters/theme/theme1.xml" Id="Rd8641f5916c54b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b7fdab204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5c40163b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c89ce93d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cf8bfb9ba44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784946c9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52067f20b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ab84dfea2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e47bb2956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GAMMA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GAMMA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207 599 000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218 292 000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EIVINDSSØN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