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33221da55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ead5ba8df445f"/>
  </p:sldMasterIdLst>
  <p:sldIdLst>
    <p:sldId xmlns:r="http://schemas.openxmlformats.org/officeDocument/2006/relationships" id="256" r:id="R0b528ea0fe2f44a3"/>
    <p:sldId xmlns:r="http://schemas.openxmlformats.org/officeDocument/2006/relationships" id="257" r:id="Ra9653ce90438410d"/>
    <p:sldId xmlns:r="http://schemas.openxmlformats.org/officeDocument/2006/relationships" id="258" r:id="R673a949a19f9466e"/>
    <p:sldId xmlns:r="http://schemas.openxmlformats.org/officeDocument/2006/relationships" id="259" r:id="Rc10e585d794f4274"/>
    <p:sldId xmlns:r="http://schemas.openxmlformats.org/officeDocument/2006/relationships" id="260" r:id="R39866a47d249444d"/>
    <p:sldId xmlns:r="http://schemas.openxmlformats.org/officeDocument/2006/relationships" id="261" r:id="R0b4abcd7975a4feb"/>
    <p:sldId xmlns:r="http://schemas.openxmlformats.org/officeDocument/2006/relationships" id="262" r:id="Re6bab6fae995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ad5ba8df445f" /><Relationship Type="http://schemas.openxmlformats.org/officeDocument/2006/relationships/slide" Target="/ppt/slides/slide1.xml" Id="R0b528ea0fe2f44a3" /><Relationship Type="http://schemas.openxmlformats.org/officeDocument/2006/relationships/slide" Target="/ppt/slides/slide2.xml" Id="Ra9653ce90438410d" /><Relationship Type="http://schemas.openxmlformats.org/officeDocument/2006/relationships/slide" Target="/ppt/slides/slide3.xml" Id="R673a949a19f9466e" /><Relationship Type="http://schemas.openxmlformats.org/officeDocument/2006/relationships/slide" Target="/ppt/slides/slide4.xml" Id="Rc10e585d794f4274" /><Relationship Type="http://schemas.openxmlformats.org/officeDocument/2006/relationships/slide" Target="/ppt/slides/slide5.xml" Id="R39866a47d249444d" /><Relationship Type="http://schemas.openxmlformats.org/officeDocument/2006/relationships/slide" Target="/ppt/slides/slide6.xml" Id="R0b4abcd7975a4feb" /><Relationship Type="http://schemas.openxmlformats.org/officeDocument/2006/relationships/slide" Target="/ppt/slides/slide7.xml" Id="Re6bab6fae995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0af2be58c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7676c6754ac6" /><Relationship Type="http://schemas.openxmlformats.org/officeDocument/2006/relationships/theme" Target="/ppt/slideMasters/theme/theme1.xml" Id="R11a1478bbfff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27676c675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e005f5d0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8f0fa737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4d3cc4e0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d27f0077f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5300b56a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5bcc179f6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0576707f5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33 430 273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TORGEIR JOHAN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SVAE GURO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INDUSTRIER AS</a:t>
            </a:r>
          </a:p>
        </p:txBody>
      </p:sp>
    </p:spTree>
  </p:cSld>
  <p:clrMapOvr>
    <a:masterClrMapping xmlns:a="http://schemas.openxmlformats.org/drawingml/2006/main"/>
  </p:clrMapOvr>
</p:sld>
</file>