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816f0d5d3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c2a2e4ef84462"/>
  </p:sldMasterIdLst>
  <p:sldIdLst>
    <p:sldId xmlns:r="http://schemas.openxmlformats.org/officeDocument/2006/relationships" id="256" r:id="R9070211fd0744058"/>
    <p:sldId xmlns:r="http://schemas.openxmlformats.org/officeDocument/2006/relationships" id="257" r:id="R69566a19c018493c"/>
    <p:sldId xmlns:r="http://schemas.openxmlformats.org/officeDocument/2006/relationships" id="258" r:id="Rfa8e7c59b7784060"/>
    <p:sldId xmlns:r="http://schemas.openxmlformats.org/officeDocument/2006/relationships" id="259" r:id="Rff532c7e5a494257"/>
    <p:sldId xmlns:r="http://schemas.openxmlformats.org/officeDocument/2006/relationships" id="260" r:id="Rd5f985301fbc4ffc"/>
    <p:sldId xmlns:r="http://schemas.openxmlformats.org/officeDocument/2006/relationships" id="261" r:id="Rf1eddcd4daf84641"/>
    <p:sldId xmlns:r="http://schemas.openxmlformats.org/officeDocument/2006/relationships" id="262" r:id="R3b168ca36287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c2a2e4ef84462" /><Relationship Type="http://schemas.openxmlformats.org/officeDocument/2006/relationships/slide" Target="/ppt/slides/slide1.xml" Id="R9070211fd0744058" /><Relationship Type="http://schemas.openxmlformats.org/officeDocument/2006/relationships/slide" Target="/ppt/slides/slide2.xml" Id="R69566a19c018493c" /><Relationship Type="http://schemas.openxmlformats.org/officeDocument/2006/relationships/slide" Target="/ppt/slides/slide3.xml" Id="Rfa8e7c59b7784060" /><Relationship Type="http://schemas.openxmlformats.org/officeDocument/2006/relationships/slide" Target="/ppt/slides/slide4.xml" Id="Rff532c7e5a494257" /><Relationship Type="http://schemas.openxmlformats.org/officeDocument/2006/relationships/slide" Target="/ppt/slides/slide5.xml" Id="Rd5f985301fbc4ffc" /><Relationship Type="http://schemas.openxmlformats.org/officeDocument/2006/relationships/slide" Target="/ppt/slides/slide6.xml" Id="Rf1eddcd4daf84641" /><Relationship Type="http://schemas.openxmlformats.org/officeDocument/2006/relationships/slide" Target="/ppt/slides/slide7.xml" Id="R3b168ca36287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5057ed46e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3dab334e4ec9" /><Relationship Type="http://schemas.openxmlformats.org/officeDocument/2006/relationships/theme" Target="/ppt/slideMasters/theme/theme1.xml" Id="Rb3115f590ac1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33dab334e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b80a2d1b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f2a758cd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c901c1ae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a7894ab4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03db5ec5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76f7aa42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9001f0ee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