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bd0c91b31542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5260277e054edf"/>
  </p:sldMasterIdLst>
  <p:sldIdLst>
    <p:sldId xmlns:r="http://schemas.openxmlformats.org/officeDocument/2006/relationships" id="256" r:id="R83335123175d4047"/>
    <p:sldId xmlns:r="http://schemas.openxmlformats.org/officeDocument/2006/relationships" id="257" r:id="R6dec075f2d5b4e2f"/>
    <p:sldId xmlns:r="http://schemas.openxmlformats.org/officeDocument/2006/relationships" id="258" r:id="Ra3193020795041d5"/>
    <p:sldId xmlns:r="http://schemas.openxmlformats.org/officeDocument/2006/relationships" id="259" r:id="R4628fae3ee5a4f5d"/>
    <p:sldId xmlns:r="http://schemas.openxmlformats.org/officeDocument/2006/relationships" id="260" r:id="R08054fcfeb0844fe"/>
    <p:sldId xmlns:r="http://schemas.openxmlformats.org/officeDocument/2006/relationships" id="261" r:id="R21e111253aa34592"/>
    <p:sldId xmlns:r="http://schemas.openxmlformats.org/officeDocument/2006/relationships" id="262" r:id="Re0bd36ab915d4e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260277e054edf" /><Relationship Type="http://schemas.openxmlformats.org/officeDocument/2006/relationships/slide" Target="/ppt/slides/slide1.xml" Id="R83335123175d4047" /><Relationship Type="http://schemas.openxmlformats.org/officeDocument/2006/relationships/slide" Target="/ppt/slides/slide2.xml" Id="R6dec075f2d5b4e2f" /><Relationship Type="http://schemas.openxmlformats.org/officeDocument/2006/relationships/slide" Target="/ppt/slides/slide3.xml" Id="Ra3193020795041d5" /><Relationship Type="http://schemas.openxmlformats.org/officeDocument/2006/relationships/slide" Target="/ppt/slides/slide4.xml" Id="R4628fae3ee5a4f5d" /><Relationship Type="http://schemas.openxmlformats.org/officeDocument/2006/relationships/slide" Target="/ppt/slides/slide5.xml" Id="R08054fcfeb0844fe" /><Relationship Type="http://schemas.openxmlformats.org/officeDocument/2006/relationships/slide" Target="/ppt/slides/slide6.xml" Id="R21e111253aa34592" /><Relationship Type="http://schemas.openxmlformats.org/officeDocument/2006/relationships/slide" Target="/ppt/slides/slide7.xml" Id="Re0bd36ab915d4e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049d97eac4b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32717cfb545ec" /><Relationship Type="http://schemas.openxmlformats.org/officeDocument/2006/relationships/theme" Target="/ppt/slideMasters/theme/theme1.xml" Id="R67c4d8c8dca24a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e32717cfb545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2b64809564d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93ed695cf43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2ab157ef749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91ab902f047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789d6691045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b800ac8e944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fa72ce1474a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LYKKEBORGEN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LYKKEBORGEN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LYKKEBORGEN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LYKKEBORGEN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LYKKEBORGEN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LYKKEBORGEN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1 401 350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−731 750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21 468 658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166 745 671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171 278 344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LYKKEBORGEN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EDVARD LYKKE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LYKKEBORGEN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 K Lykke AS, Munkegata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988 455 857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LYKKEBORGEN AS</a:t>
            </a:r>
          </a:p>
        </p:txBody>
      </p:sp>
    </p:spTree>
  </p:cSld>
  <p:clrMapOvr>
    <a:masterClrMapping xmlns:a="http://schemas.openxmlformats.org/drawingml/2006/main"/>
  </p:clrMapOvr>
</p:sld>
</file>