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58eb5c36f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c69107d26461d"/>
  </p:sldMasterIdLst>
  <p:sldIdLst>
    <p:sldId xmlns:r="http://schemas.openxmlformats.org/officeDocument/2006/relationships" id="256" r:id="Rc55eaa48ea044600"/>
    <p:sldId xmlns:r="http://schemas.openxmlformats.org/officeDocument/2006/relationships" id="257" r:id="Rcee21ec63a1b458c"/>
    <p:sldId xmlns:r="http://schemas.openxmlformats.org/officeDocument/2006/relationships" id="258" r:id="R9281bbf6db604731"/>
    <p:sldId xmlns:r="http://schemas.openxmlformats.org/officeDocument/2006/relationships" id="259" r:id="Rd99fbf9984ad4b15"/>
    <p:sldId xmlns:r="http://schemas.openxmlformats.org/officeDocument/2006/relationships" id="260" r:id="R6a63e0bdffb44665"/>
    <p:sldId xmlns:r="http://schemas.openxmlformats.org/officeDocument/2006/relationships" id="261" r:id="Rf9e9f6b177df4dee"/>
    <p:sldId xmlns:r="http://schemas.openxmlformats.org/officeDocument/2006/relationships" id="262" r:id="Rf59f0e5a6f50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c69107d26461d" /><Relationship Type="http://schemas.openxmlformats.org/officeDocument/2006/relationships/slide" Target="/ppt/slides/slide1.xml" Id="Rc55eaa48ea044600" /><Relationship Type="http://schemas.openxmlformats.org/officeDocument/2006/relationships/slide" Target="/ppt/slides/slide2.xml" Id="Rcee21ec63a1b458c" /><Relationship Type="http://schemas.openxmlformats.org/officeDocument/2006/relationships/slide" Target="/ppt/slides/slide3.xml" Id="R9281bbf6db604731" /><Relationship Type="http://schemas.openxmlformats.org/officeDocument/2006/relationships/slide" Target="/ppt/slides/slide4.xml" Id="Rd99fbf9984ad4b15" /><Relationship Type="http://schemas.openxmlformats.org/officeDocument/2006/relationships/slide" Target="/ppt/slides/slide5.xml" Id="R6a63e0bdffb44665" /><Relationship Type="http://schemas.openxmlformats.org/officeDocument/2006/relationships/slide" Target="/ppt/slides/slide6.xml" Id="Rf9e9f6b177df4dee" /><Relationship Type="http://schemas.openxmlformats.org/officeDocument/2006/relationships/slide" Target="/ppt/slides/slide7.xml" Id="Rf59f0e5a6f50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e87df163c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755878444e38" /><Relationship Type="http://schemas.openxmlformats.org/officeDocument/2006/relationships/theme" Target="/ppt/slideMasters/theme/theme1.xml" Id="R2510452eab1a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575587844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85c9c318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e382500d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5cee4569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5db5f387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543550c5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9134a8792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a038c305f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TOPJO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11 005 803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11 030 594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INGVAR LØVOLD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LØVOLD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LØVOLD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LØVOLD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LØVOLD  –  16,5 %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76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988 456 691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TOPJO AS</a:t>
            </a:r>
          </a:p>
        </p:txBody>
      </p:sp>
    </p:spTree>
  </p:cSld>
  <p:clrMapOvr>
    <a:masterClrMapping xmlns:a="http://schemas.openxmlformats.org/drawingml/2006/main"/>
  </p:clrMapOvr>
</p:sld>
</file>