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758d05244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85a4d2dee421c"/>
  </p:sldMasterIdLst>
  <p:sldIdLst>
    <p:sldId xmlns:r="http://schemas.openxmlformats.org/officeDocument/2006/relationships" id="256" r:id="R50e7d663826e42ef"/>
    <p:sldId xmlns:r="http://schemas.openxmlformats.org/officeDocument/2006/relationships" id="257" r:id="Rbef1cd6de0674019"/>
    <p:sldId xmlns:r="http://schemas.openxmlformats.org/officeDocument/2006/relationships" id="258" r:id="R865f96943ca2417c"/>
    <p:sldId xmlns:r="http://schemas.openxmlformats.org/officeDocument/2006/relationships" id="259" r:id="R287393216e514b3a"/>
    <p:sldId xmlns:r="http://schemas.openxmlformats.org/officeDocument/2006/relationships" id="260" r:id="R4d9b7a8bde814209"/>
    <p:sldId xmlns:r="http://schemas.openxmlformats.org/officeDocument/2006/relationships" id="261" r:id="R4749d60dcacf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85a4d2dee421c" /><Relationship Type="http://schemas.openxmlformats.org/officeDocument/2006/relationships/slide" Target="/ppt/slides/slide1.xml" Id="R50e7d663826e42ef" /><Relationship Type="http://schemas.openxmlformats.org/officeDocument/2006/relationships/slide" Target="/ppt/slides/slide2.xml" Id="Rbef1cd6de0674019" /><Relationship Type="http://schemas.openxmlformats.org/officeDocument/2006/relationships/slide" Target="/ppt/slides/slide3.xml" Id="R865f96943ca2417c" /><Relationship Type="http://schemas.openxmlformats.org/officeDocument/2006/relationships/slide" Target="/ppt/slides/slide4.xml" Id="R287393216e514b3a" /><Relationship Type="http://schemas.openxmlformats.org/officeDocument/2006/relationships/slide" Target="/ppt/slides/slide5.xml" Id="R4d9b7a8bde814209" /><Relationship Type="http://schemas.openxmlformats.org/officeDocument/2006/relationships/slide" Target="/ppt/slides/slide6.xml" Id="R4749d60dcacf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75eee15a1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4afcfe5a8425a" /><Relationship Type="http://schemas.openxmlformats.org/officeDocument/2006/relationships/theme" Target="/ppt/slideMasters/theme/theme1.xml" Id="R5272955d0179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4afcfe5a8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eaeee511b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a0ce935de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17e6393b0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490ceb06c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7ca6cd04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b521daa97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BØNDENES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BØNDENES REGNSKAPSLAG SA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988 460 206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