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844acccf0b41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5ad3c35ea54e0b"/>
  </p:sldMasterIdLst>
  <p:sldIdLst>
    <p:sldId xmlns:r="http://schemas.openxmlformats.org/officeDocument/2006/relationships" id="256" r:id="R63257bc44e9b41e7"/>
    <p:sldId xmlns:r="http://schemas.openxmlformats.org/officeDocument/2006/relationships" id="257" r:id="Rd84ae8e2b40944c0"/>
    <p:sldId xmlns:r="http://schemas.openxmlformats.org/officeDocument/2006/relationships" id="258" r:id="R6207c893647d4580"/>
    <p:sldId xmlns:r="http://schemas.openxmlformats.org/officeDocument/2006/relationships" id="259" r:id="R544a6a0fcd394445"/>
    <p:sldId xmlns:r="http://schemas.openxmlformats.org/officeDocument/2006/relationships" id="260" r:id="R3386b0cd7f924b83"/>
    <p:sldId xmlns:r="http://schemas.openxmlformats.org/officeDocument/2006/relationships" id="261" r:id="R007f78b287074a2e"/>
    <p:sldId xmlns:r="http://schemas.openxmlformats.org/officeDocument/2006/relationships" id="262" r:id="Rac267dc3a0ff43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5ad3c35ea54e0b" /><Relationship Type="http://schemas.openxmlformats.org/officeDocument/2006/relationships/slide" Target="/ppt/slides/slide1.xml" Id="R63257bc44e9b41e7" /><Relationship Type="http://schemas.openxmlformats.org/officeDocument/2006/relationships/slide" Target="/ppt/slides/slide2.xml" Id="Rd84ae8e2b40944c0" /><Relationship Type="http://schemas.openxmlformats.org/officeDocument/2006/relationships/slide" Target="/ppt/slides/slide3.xml" Id="R6207c893647d4580" /><Relationship Type="http://schemas.openxmlformats.org/officeDocument/2006/relationships/slide" Target="/ppt/slides/slide4.xml" Id="R544a6a0fcd394445" /><Relationship Type="http://schemas.openxmlformats.org/officeDocument/2006/relationships/slide" Target="/ppt/slides/slide5.xml" Id="R3386b0cd7f924b83" /><Relationship Type="http://schemas.openxmlformats.org/officeDocument/2006/relationships/slide" Target="/ppt/slides/slide6.xml" Id="R007f78b287074a2e" /><Relationship Type="http://schemas.openxmlformats.org/officeDocument/2006/relationships/slide" Target="/ppt/slides/slide7.xml" Id="Rac267dc3a0ff43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d9fa3224af48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ad1fec11840e6" /><Relationship Type="http://schemas.openxmlformats.org/officeDocument/2006/relationships/theme" Target="/ppt/slideMasters/theme/theme1.xml" Id="R0de317db221f48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fad1fec11840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dc96b1b6246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548c7683041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1582edafc46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b3470ca2a4a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8568e8f934f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b47deed3b46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bcc40a1654b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TUNEWORK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TUNEWORK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8 821 657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8 263 036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9 692 195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92 698 609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93 040 658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HENNING EIKELAND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Halvdan Svartes gate 14C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geir@tunework.com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988 468 460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TUNEWORK AS</a:t>
            </a:r>
          </a:p>
        </p:txBody>
      </p:sp>
    </p:spTree>
  </p:cSld>
  <p:clrMapOvr>
    <a:masterClrMapping xmlns:a="http://schemas.openxmlformats.org/drawingml/2006/main"/>
  </p:clrMapOvr>
</p:sld>
</file>