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4295d9e21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395672866b4d26"/>
  </p:sldMasterIdLst>
  <p:sldIdLst>
    <p:sldId xmlns:r="http://schemas.openxmlformats.org/officeDocument/2006/relationships" id="256" r:id="R43cc1e87fa2a41e2"/>
    <p:sldId xmlns:r="http://schemas.openxmlformats.org/officeDocument/2006/relationships" id="257" r:id="R65089d36fa4c428c"/>
    <p:sldId xmlns:r="http://schemas.openxmlformats.org/officeDocument/2006/relationships" id="258" r:id="R7086b4181dc54615"/>
    <p:sldId xmlns:r="http://schemas.openxmlformats.org/officeDocument/2006/relationships" id="259" r:id="R1be7f1f4b2f54fe1"/>
    <p:sldId xmlns:r="http://schemas.openxmlformats.org/officeDocument/2006/relationships" id="260" r:id="R619bcbfa16ba4d4f"/>
    <p:sldId xmlns:r="http://schemas.openxmlformats.org/officeDocument/2006/relationships" id="261" r:id="R4a132de06c684c15"/>
    <p:sldId xmlns:r="http://schemas.openxmlformats.org/officeDocument/2006/relationships" id="262" r:id="R533654e408574d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95672866b4d26" /><Relationship Type="http://schemas.openxmlformats.org/officeDocument/2006/relationships/slide" Target="/ppt/slides/slide1.xml" Id="R43cc1e87fa2a41e2" /><Relationship Type="http://schemas.openxmlformats.org/officeDocument/2006/relationships/slide" Target="/ppt/slides/slide2.xml" Id="R65089d36fa4c428c" /><Relationship Type="http://schemas.openxmlformats.org/officeDocument/2006/relationships/slide" Target="/ppt/slides/slide3.xml" Id="R7086b4181dc54615" /><Relationship Type="http://schemas.openxmlformats.org/officeDocument/2006/relationships/slide" Target="/ppt/slides/slide4.xml" Id="R1be7f1f4b2f54fe1" /><Relationship Type="http://schemas.openxmlformats.org/officeDocument/2006/relationships/slide" Target="/ppt/slides/slide5.xml" Id="R619bcbfa16ba4d4f" /><Relationship Type="http://schemas.openxmlformats.org/officeDocument/2006/relationships/slide" Target="/ppt/slides/slide6.xml" Id="R4a132de06c684c15" /><Relationship Type="http://schemas.openxmlformats.org/officeDocument/2006/relationships/slide" Target="/ppt/slides/slide7.xml" Id="R533654e408574d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29fb100ea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d1e4965554308" /><Relationship Type="http://schemas.openxmlformats.org/officeDocument/2006/relationships/theme" Target="/ppt/slideMasters/theme/theme1.xml" Id="Red803d1972ca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d1e496555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f35d3cdb44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82a73da7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2df22756c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e806ca911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d5539ac12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184a9c492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465adc1694b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