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a358b98ea74e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c39ca1b991474e"/>
  </p:sldMasterIdLst>
  <p:sldIdLst>
    <p:sldId xmlns:r="http://schemas.openxmlformats.org/officeDocument/2006/relationships" id="256" r:id="R3ff06c94aade4bde"/>
    <p:sldId xmlns:r="http://schemas.openxmlformats.org/officeDocument/2006/relationships" id="257" r:id="Rc23c7fe90df24d15"/>
    <p:sldId xmlns:r="http://schemas.openxmlformats.org/officeDocument/2006/relationships" id="258" r:id="R9d41d8db1ae34f73"/>
    <p:sldId xmlns:r="http://schemas.openxmlformats.org/officeDocument/2006/relationships" id="259" r:id="R9fcbb5557f2045ec"/>
    <p:sldId xmlns:r="http://schemas.openxmlformats.org/officeDocument/2006/relationships" id="260" r:id="Re8678cacd7ef4b82"/>
    <p:sldId xmlns:r="http://schemas.openxmlformats.org/officeDocument/2006/relationships" id="261" r:id="R84177bc47cd64718"/>
    <p:sldId xmlns:r="http://schemas.openxmlformats.org/officeDocument/2006/relationships" id="262" r:id="R6da60aec4d3445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c39ca1b991474e" /><Relationship Type="http://schemas.openxmlformats.org/officeDocument/2006/relationships/slide" Target="/ppt/slides/slide1.xml" Id="R3ff06c94aade4bde" /><Relationship Type="http://schemas.openxmlformats.org/officeDocument/2006/relationships/slide" Target="/ppt/slides/slide2.xml" Id="Rc23c7fe90df24d15" /><Relationship Type="http://schemas.openxmlformats.org/officeDocument/2006/relationships/slide" Target="/ppt/slides/slide3.xml" Id="R9d41d8db1ae34f73" /><Relationship Type="http://schemas.openxmlformats.org/officeDocument/2006/relationships/slide" Target="/ppt/slides/slide4.xml" Id="R9fcbb5557f2045ec" /><Relationship Type="http://schemas.openxmlformats.org/officeDocument/2006/relationships/slide" Target="/ppt/slides/slide5.xml" Id="Re8678cacd7ef4b82" /><Relationship Type="http://schemas.openxmlformats.org/officeDocument/2006/relationships/slide" Target="/ppt/slides/slide6.xml" Id="R84177bc47cd64718" /><Relationship Type="http://schemas.openxmlformats.org/officeDocument/2006/relationships/slide" Target="/ppt/slides/slide7.xml" Id="R6da60aec4d3445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498942d07248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2018e4f04476b" /><Relationship Type="http://schemas.openxmlformats.org/officeDocument/2006/relationships/theme" Target="/ppt/slideMasters/theme/theme1.xml" Id="Rca023cdb778e45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52018e4f0447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f5981e88844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8a06be94243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addcb5a944d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0cf4584b747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8cc0bff074b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821f509f148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0b36342da4d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JPS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JPS HOLDING AS ble etablert [år] og holder til i Hylkje.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96 104 702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120 672 744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120 720 790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SLETHAUG JAN-PETTER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Hylkjesvingen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5109 Hylkje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53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jps@peakshipping.no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988 520 764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JPS HOLDING AS</a:t>
            </a:r>
          </a:p>
        </p:txBody>
      </p:sp>
    </p:spTree>
  </p:cSld>
  <p:clrMapOvr>
    <a:masterClrMapping xmlns:a="http://schemas.openxmlformats.org/drawingml/2006/main"/>
  </p:clrMapOvr>
</p:sld>
</file>