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4c027dd9e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24c2b687d4ed3"/>
  </p:sldMasterIdLst>
  <p:sldIdLst>
    <p:sldId xmlns:r="http://schemas.openxmlformats.org/officeDocument/2006/relationships" id="256" r:id="R76f6d88b95cf4c86"/>
    <p:sldId xmlns:r="http://schemas.openxmlformats.org/officeDocument/2006/relationships" id="257" r:id="Rf5710ea449564708"/>
    <p:sldId xmlns:r="http://schemas.openxmlformats.org/officeDocument/2006/relationships" id="258" r:id="Rc6af344caf064881"/>
    <p:sldId xmlns:r="http://schemas.openxmlformats.org/officeDocument/2006/relationships" id="259" r:id="R7004a28223664bfe"/>
    <p:sldId xmlns:r="http://schemas.openxmlformats.org/officeDocument/2006/relationships" id="260" r:id="R5f8ce595e57a4285"/>
    <p:sldId xmlns:r="http://schemas.openxmlformats.org/officeDocument/2006/relationships" id="261" r:id="Reecbc527da054d98"/>
    <p:sldId xmlns:r="http://schemas.openxmlformats.org/officeDocument/2006/relationships" id="262" r:id="Rab237a68c775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24c2b687d4ed3" /><Relationship Type="http://schemas.openxmlformats.org/officeDocument/2006/relationships/slide" Target="/ppt/slides/slide1.xml" Id="R76f6d88b95cf4c86" /><Relationship Type="http://schemas.openxmlformats.org/officeDocument/2006/relationships/slide" Target="/ppt/slides/slide2.xml" Id="Rf5710ea449564708" /><Relationship Type="http://schemas.openxmlformats.org/officeDocument/2006/relationships/slide" Target="/ppt/slides/slide3.xml" Id="Rc6af344caf064881" /><Relationship Type="http://schemas.openxmlformats.org/officeDocument/2006/relationships/slide" Target="/ppt/slides/slide4.xml" Id="R7004a28223664bfe" /><Relationship Type="http://schemas.openxmlformats.org/officeDocument/2006/relationships/slide" Target="/ppt/slides/slide5.xml" Id="R5f8ce595e57a4285" /><Relationship Type="http://schemas.openxmlformats.org/officeDocument/2006/relationships/slide" Target="/ppt/slides/slide6.xml" Id="Reecbc527da054d98" /><Relationship Type="http://schemas.openxmlformats.org/officeDocument/2006/relationships/slide" Target="/ppt/slides/slide7.xml" Id="Rab237a68c775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d6b5af850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d9f7488c4505" /><Relationship Type="http://schemas.openxmlformats.org/officeDocument/2006/relationships/theme" Target="/ppt/slideMasters/theme/theme1.xml" Id="R041ab899e3e0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7d9f7488c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47dd8ee61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4d0026d5c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849220efa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d82863d43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5cd38b13b4e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8a4c3c99b4e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8caf22adf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57 851 925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58 359 441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STEINHAUG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Steinhaug, Biskopshavn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10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bjsteinh@online.no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