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3ba88d0f0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e3ec33c3d485f"/>
  </p:sldMasterIdLst>
  <p:sldIdLst>
    <p:sldId xmlns:r="http://schemas.openxmlformats.org/officeDocument/2006/relationships" id="256" r:id="Rd120ad5231834921"/>
    <p:sldId xmlns:r="http://schemas.openxmlformats.org/officeDocument/2006/relationships" id="257" r:id="Rdcfaaa98ffd74c10"/>
    <p:sldId xmlns:r="http://schemas.openxmlformats.org/officeDocument/2006/relationships" id="258" r:id="R19b4a3880af34cb8"/>
    <p:sldId xmlns:r="http://schemas.openxmlformats.org/officeDocument/2006/relationships" id="259" r:id="Reb31fcc6c4ea4e97"/>
    <p:sldId xmlns:r="http://schemas.openxmlformats.org/officeDocument/2006/relationships" id="260" r:id="Ra96e62f815954025"/>
    <p:sldId xmlns:r="http://schemas.openxmlformats.org/officeDocument/2006/relationships" id="261" r:id="R46714211cb3c446d"/>
    <p:sldId xmlns:r="http://schemas.openxmlformats.org/officeDocument/2006/relationships" id="262" r:id="R2413e9370325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e3ec33c3d485f" /><Relationship Type="http://schemas.openxmlformats.org/officeDocument/2006/relationships/slide" Target="/ppt/slides/slide1.xml" Id="Rd120ad5231834921" /><Relationship Type="http://schemas.openxmlformats.org/officeDocument/2006/relationships/slide" Target="/ppt/slides/slide2.xml" Id="Rdcfaaa98ffd74c10" /><Relationship Type="http://schemas.openxmlformats.org/officeDocument/2006/relationships/slide" Target="/ppt/slides/slide3.xml" Id="R19b4a3880af34cb8" /><Relationship Type="http://schemas.openxmlformats.org/officeDocument/2006/relationships/slide" Target="/ppt/slides/slide4.xml" Id="Reb31fcc6c4ea4e97" /><Relationship Type="http://schemas.openxmlformats.org/officeDocument/2006/relationships/slide" Target="/ppt/slides/slide5.xml" Id="Ra96e62f815954025" /><Relationship Type="http://schemas.openxmlformats.org/officeDocument/2006/relationships/slide" Target="/ppt/slides/slide6.xml" Id="R46714211cb3c446d" /><Relationship Type="http://schemas.openxmlformats.org/officeDocument/2006/relationships/slide" Target="/ppt/slides/slide7.xml" Id="R2413e9370325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748e40d76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530731ab4d35" /><Relationship Type="http://schemas.openxmlformats.org/officeDocument/2006/relationships/theme" Target="/ppt/slideMasters/theme/theme1.xml" Id="Rd7244b8edd9e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9530731ab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562852eb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cf5ac847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2f90cd61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05872095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7bc9c141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53cf239a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5f122086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18 542 106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DITLEF DE VIBE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Sigyns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