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1a6559deee42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2c3d40d7254dfe"/>
  </p:sldMasterIdLst>
  <p:sldIdLst>
    <p:sldId xmlns:r="http://schemas.openxmlformats.org/officeDocument/2006/relationships" id="256" r:id="R676d69241e6c4a5a"/>
    <p:sldId xmlns:r="http://schemas.openxmlformats.org/officeDocument/2006/relationships" id="257" r:id="Re078970c003f4859"/>
    <p:sldId xmlns:r="http://schemas.openxmlformats.org/officeDocument/2006/relationships" id="258" r:id="Rd72de60f45294f0e"/>
    <p:sldId xmlns:r="http://schemas.openxmlformats.org/officeDocument/2006/relationships" id="259" r:id="Rc750f29d72d344a2"/>
    <p:sldId xmlns:r="http://schemas.openxmlformats.org/officeDocument/2006/relationships" id="260" r:id="Rcd2b18fa14214f6f"/>
    <p:sldId xmlns:r="http://schemas.openxmlformats.org/officeDocument/2006/relationships" id="261" r:id="Rf7963bcfa8c14f32"/>
    <p:sldId xmlns:r="http://schemas.openxmlformats.org/officeDocument/2006/relationships" id="262" r:id="R48345e77a2fa4b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2c3d40d7254dfe" /><Relationship Type="http://schemas.openxmlformats.org/officeDocument/2006/relationships/slide" Target="/ppt/slides/slide1.xml" Id="R676d69241e6c4a5a" /><Relationship Type="http://schemas.openxmlformats.org/officeDocument/2006/relationships/slide" Target="/ppt/slides/slide2.xml" Id="Re078970c003f4859" /><Relationship Type="http://schemas.openxmlformats.org/officeDocument/2006/relationships/slide" Target="/ppt/slides/slide3.xml" Id="Rd72de60f45294f0e" /><Relationship Type="http://schemas.openxmlformats.org/officeDocument/2006/relationships/slide" Target="/ppt/slides/slide4.xml" Id="Rc750f29d72d344a2" /><Relationship Type="http://schemas.openxmlformats.org/officeDocument/2006/relationships/slide" Target="/ppt/slides/slide5.xml" Id="Rcd2b18fa14214f6f" /><Relationship Type="http://schemas.openxmlformats.org/officeDocument/2006/relationships/slide" Target="/ppt/slides/slide6.xml" Id="Rf7963bcfa8c14f32" /><Relationship Type="http://schemas.openxmlformats.org/officeDocument/2006/relationships/slide" Target="/ppt/slides/slide7.xml" Id="R48345e77a2fa4b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07c3a7092843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25d21af99d4be7" /><Relationship Type="http://schemas.openxmlformats.org/officeDocument/2006/relationships/theme" Target="/ppt/slideMasters/theme/theme1.xml" Id="Rd348aca7af8c40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25d21af99d4b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1139d0aab648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62034f6d44d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55b8f9f32e47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a67dcc46274f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d0dc4c24784d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d574d46b8a42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d414fe03844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KARLIN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KARLIN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−439 837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4 700 267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15 386 498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16 142 928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ÅSE LILL BRØVIG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EMELINE BRØVIG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KARIANNE BRÅTHEN RØISELAND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LINN KRISTIN BRÅTHEN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Grågåsbakken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988 534 293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KARLIN INVEST AS</a:t>
            </a:r>
          </a:p>
        </p:txBody>
      </p:sp>
    </p:spTree>
  </p:cSld>
  <p:clrMapOvr>
    <a:masterClrMapping xmlns:a="http://schemas.openxmlformats.org/drawingml/2006/main"/>
  </p:clrMapOvr>
</p:sld>
</file>