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e0eca655a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0df3bc7094b34"/>
  </p:sldMasterIdLst>
  <p:sldIdLst>
    <p:sldId xmlns:r="http://schemas.openxmlformats.org/officeDocument/2006/relationships" id="256" r:id="R68cd4b84d117450b"/>
    <p:sldId xmlns:r="http://schemas.openxmlformats.org/officeDocument/2006/relationships" id="257" r:id="R23610d09c1404292"/>
    <p:sldId xmlns:r="http://schemas.openxmlformats.org/officeDocument/2006/relationships" id="258" r:id="Rd96db93a3df04337"/>
    <p:sldId xmlns:r="http://schemas.openxmlformats.org/officeDocument/2006/relationships" id="259" r:id="Rfec33a031a2f40a1"/>
    <p:sldId xmlns:r="http://schemas.openxmlformats.org/officeDocument/2006/relationships" id="260" r:id="Rc90df117adfd44fb"/>
    <p:sldId xmlns:r="http://schemas.openxmlformats.org/officeDocument/2006/relationships" id="261" r:id="R658af576a23c4c21"/>
    <p:sldId xmlns:r="http://schemas.openxmlformats.org/officeDocument/2006/relationships" id="262" r:id="R21159908710b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0df3bc7094b34" /><Relationship Type="http://schemas.openxmlformats.org/officeDocument/2006/relationships/slide" Target="/ppt/slides/slide1.xml" Id="R68cd4b84d117450b" /><Relationship Type="http://schemas.openxmlformats.org/officeDocument/2006/relationships/slide" Target="/ppt/slides/slide2.xml" Id="R23610d09c1404292" /><Relationship Type="http://schemas.openxmlformats.org/officeDocument/2006/relationships/slide" Target="/ppt/slides/slide3.xml" Id="Rd96db93a3df04337" /><Relationship Type="http://schemas.openxmlformats.org/officeDocument/2006/relationships/slide" Target="/ppt/slides/slide4.xml" Id="Rfec33a031a2f40a1" /><Relationship Type="http://schemas.openxmlformats.org/officeDocument/2006/relationships/slide" Target="/ppt/slides/slide5.xml" Id="Rc90df117adfd44fb" /><Relationship Type="http://schemas.openxmlformats.org/officeDocument/2006/relationships/slide" Target="/ppt/slides/slide6.xml" Id="R658af576a23c4c21" /><Relationship Type="http://schemas.openxmlformats.org/officeDocument/2006/relationships/slide" Target="/ppt/slides/slide7.xml" Id="R21159908710b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8efb52b0d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a5c9baf942d2" /><Relationship Type="http://schemas.openxmlformats.org/officeDocument/2006/relationships/theme" Target="/ppt/slideMasters/theme/theme1.xml" Id="R33b8449e0f7d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aa5c9baf9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284ef3f4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6f3af5e8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1606a5e2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55e0edea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c39eaf75d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2efda5ef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e4867656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 KRISTIAN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