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dd52e0d92f4c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6e6ef5045b4e37"/>
  </p:sldMasterIdLst>
  <p:sldIdLst>
    <p:sldId xmlns:r="http://schemas.openxmlformats.org/officeDocument/2006/relationships" id="256" r:id="R996406234d834c16"/>
    <p:sldId xmlns:r="http://schemas.openxmlformats.org/officeDocument/2006/relationships" id="257" r:id="Rb80296eecccf4357"/>
    <p:sldId xmlns:r="http://schemas.openxmlformats.org/officeDocument/2006/relationships" id="258" r:id="Raaa350cab6a24eab"/>
    <p:sldId xmlns:r="http://schemas.openxmlformats.org/officeDocument/2006/relationships" id="259" r:id="R60c5dc97231a40a5"/>
    <p:sldId xmlns:r="http://schemas.openxmlformats.org/officeDocument/2006/relationships" id="260" r:id="R62801a726575498b"/>
    <p:sldId xmlns:r="http://schemas.openxmlformats.org/officeDocument/2006/relationships" id="261" r:id="R8b67a2d68b5b4ada"/>
    <p:sldId xmlns:r="http://schemas.openxmlformats.org/officeDocument/2006/relationships" id="262" r:id="R9985313d1ad24b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e6ef5045b4e37" /><Relationship Type="http://schemas.openxmlformats.org/officeDocument/2006/relationships/slide" Target="/ppt/slides/slide1.xml" Id="R996406234d834c16" /><Relationship Type="http://schemas.openxmlformats.org/officeDocument/2006/relationships/slide" Target="/ppt/slides/slide2.xml" Id="Rb80296eecccf4357" /><Relationship Type="http://schemas.openxmlformats.org/officeDocument/2006/relationships/slide" Target="/ppt/slides/slide3.xml" Id="Raaa350cab6a24eab" /><Relationship Type="http://schemas.openxmlformats.org/officeDocument/2006/relationships/slide" Target="/ppt/slides/slide4.xml" Id="R60c5dc97231a40a5" /><Relationship Type="http://schemas.openxmlformats.org/officeDocument/2006/relationships/slide" Target="/ppt/slides/slide5.xml" Id="R62801a726575498b" /><Relationship Type="http://schemas.openxmlformats.org/officeDocument/2006/relationships/slide" Target="/ppt/slides/slide6.xml" Id="R8b67a2d68b5b4ada" /><Relationship Type="http://schemas.openxmlformats.org/officeDocument/2006/relationships/slide" Target="/ppt/slides/slide7.xml" Id="R9985313d1ad24b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c354822114f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5cf70c0ea4da9" /><Relationship Type="http://schemas.openxmlformats.org/officeDocument/2006/relationships/theme" Target="/ppt/slideMasters/theme/theme1.xml" Id="R47df5a08ac6d43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f5cf70c0ea4d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a434b2e6644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c8fbc5b094b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023cceb8b4f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25d97c6d44f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9013469df42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e8831247746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1ee29005d4b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HETIJA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HETIJA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470 580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−5 948 172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20 164 597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92 210 184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107 220 275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LØVENSKIOLD WILHELMSEN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Axera Business Management AS, Haakon VIIs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lowilhel@online.no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988 536 180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