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f3a5c0015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89c7eb6dd4a84"/>
  </p:sldMasterIdLst>
  <p:sldIdLst>
    <p:sldId xmlns:r="http://schemas.openxmlformats.org/officeDocument/2006/relationships" id="256" r:id="R75961301621d4168"/>
    <p:sldId xmlns:r="http://schemas.openxmlformats.org/officeDocument/2006/relationships" id="257" r:id="R9fa77a4010b24db5"/>
    <p:sldId xmlns:r="http://schemas.openxmlformats.org/officeDocument/2006/relationships" id="258" r:id="Rbc92e6b2986240a7"/>
    <p:sldId xmlns:r="http://schemas.openxmlformats.org/officeDocument/2006/relationships" id="259" r:id="R38f15c4347444ca8"/>
    <p:sldId xmlns:r="http://schemas.openxmlformats.org/officeDocument/2006/relationships" id="260" r:id="Rbf5557573c264fec"/>
    <p:sldId xmlns:r="http://schemas.openxmlformats.org/officeDocument/2006/relationships" id="261" r:id="Rc105fb07171d4eda"/>
    <p:sldId xmlns:r="http://schemas.openxmlformats.org/officeDocument/2006/relationships" id="262" r:id="R10ba3b0eb6ac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89c7eb6dd4a84" /><Relationship Type="http://schemas.openxmlformats.org/officeDocument/2006/relationships/slide" Target="/ppt/slides/slide1.xml" Id="R75961301621d4168" /><Relationship Type="http://schemas.openxmlformats.org/officeDocument/2006/relationships/slide" Target="/ppt/slides/slide2.xml" Id="R9fa77a4010b24db5" /><Relationship Type="http://schemas.openxmlformats.org/officeDocument/2006/relationships/slide" Target="/ppt/slides/slide3.xml" Id="Rbc92e6b2986240a7" /><Relationship Type="http://schemas.openxmlformats.org/officeDocument/2006/relationships/slide" Target="/ppt/slides/slide4.xml" Id="R38f15c4347444ca8" /><Relationship Type="http://schemas.openxmlformats.org/officeDocument/2006/relationships/slide" Target="/ppt/slides/slide5.xml" Id="Rbf5557573c264fec" /><Relationship Type="http://schemas.openxmlformats.org/officeDocument/2006/relationships/slide" Target="/ppt/slides/slide6.xml" Id="Rc105fb07171d4eda" /><Relationship Type="http://schemas.openxmlformats.org/officeDocument/2006/relationships/slide" Target="/ppt/slides/slide7.xml" Id="R10ba3b0eb6ac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57a079e24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f708e35094f91" /><Relationship Type="http://schemas.openxmlformats.org/officeDocument/2006/relationships/theme" Target="/ppt/slideMasters/theme/theme1.xml" Id="R321797107a12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f708e3509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53f802972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643bad0c0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b97e66d72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afbed867e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0c3519832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293cc291c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3f85d45c7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TERRENGTRANSPORT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262 531 505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92,6 %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ÅGE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988 540 307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