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81c2472c6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9bdee8f464cfd"/>
  </p:sldMasterIdLst>
  <p:sldIdLst>
    <p:sldId xmlns:r="http://schemas.openxmlformats.org/officeDocument/2006/relationships" id="256" r:id="R6a1ebd869522436d"/>
    <p:sldId xmlns:r="http://schemas.openxmlformats.org/officeDocument/2006/relationships" id="257" r:id="R012fd48787034e8c"/>
    <p:sldId xmlns:r="http://schemas.openxmlformats.org/officeDocument/2006/relationships" id="258" r:id="Ra9a2bac9518c41d7"/>
    <p:sldId xmlns:r="http://schemas.openxmlformats.org/officeDocument/2006/relationships" id="259" r:id="Re5a1c91ac75543fa"/>
    <p:sldId xmlns:r="http://schemas.openxmlformats.org/officeDocument/2006/relationships" id="260" r:id="Rae9fdca91db34787"/>
    <p:sldId xmlns:r="http://schemas.openxmlformats.org/officeDocument/2006/relationships" id="261" r:id="R2d84d38389a449ae"/>
    <p:sldId xmlns:r="http://schemas.openxmlformats.org/officeDocument/2006/relationships" id="262" r:id="Rea52f8b366c0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9bdee8f464cfd" /><Relationship Type="http://schemas.openxmlformats.org/officeDocument/2006/relationships/slide" Target="/ppt/slides/slide1.xml" Id="R6a1ebd869522436d" /><Relationship Type="http://schemas.openxmlformats.org/officeDocument/2006/relationships/slide" Target="/ppt/slides/slide2.xml" Id="R012fd48787034e8c" /><Relationship Type="http://schemas.openxmlformats.org/officeDocument/2006/relationships/slide" Target="/ppt/slides/slide3.xml" Id="Ra9a2bac9518c41d7" /><Relationship Type="http://schemas.openxmlformats.org/officeDocument/2006/relationships/slide" Target="/ppt/slides/slide4.xml" Id="Re5a1c91ac75543fa" /><Relationship Type="http://schemas.openxmlformats.org/officeDocument/2006/relationships/slide" Target="/ppt/slides/slide5.xml" Id="Rae9fdca91db34787" /><Relationship Type="http://schemas.openxmlformats.org/officeDocument/2006/relationships/slide" Target="/ppt/slides/slide6.xml" Id="R2d84d38389a449ae" /><Relationship Type="http://schemas.openxmlformats.org/officeDocument/2006/relationships/slide" Target="/ppt/slides/slide7.xml" Id="Rea52f8b366c0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2296b6af0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0d258f5514ce1" /><Relationship Type="http://schemas.openxmlformats.org/officeDocument/2006/relationships/theme" Target="/ppt/slideMasters/theme/theme1.xml" Id="R13e0b9d9912d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0d258f551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76cc51266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64f1c0ae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4e9b8266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f01ca29c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7a61eb15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92a76586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4af1cf154e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BRUUSGAARD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VEN BRUUSGAARD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VEN BRUUSGAARD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