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99a818a47542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1a99482f244df8"/>
  </p:sldMasterIdLst>
  <p:sldIdLst>
    <p:sldId xmlns:r="http://schemas.openxmlformats.org/officeDocument/2006/relationships" id="256" r:id="Ra85d346e5f1744c4"/>
    <p:sldId xmlns:r="http://schemas.openxmlformats.org/officeDocument/2006/relationships" id="257" r:id="R446e995343df402d"/>
    <p:sldId xmlns:r="http://schemas.openxmlformats.org/officeDocument/2006/relationships" id="258" r:id="Re3ccdae9d21c48d0"/>
    <p:sldId xmlns:r="http://schemas.openxmlformats.org/officeDocument/2006/relationships" id="259" r:id="Rb257827ceda84f5c"/>
    <p:sldId xmlns:r="http://schemas.openxmlformats.org/officeDocument/2006/relationships" id="260" r:id="R9a06b619f8b34832"/>
    <p:sldId xmlns:r="http://schemas.openxmlformats.org/officeDocument/2006/relationships" id="261" r:id="Rddb669ba111142b1"/>
    <p:sldId xmlns:r="http://schemas.openxmlformats.org/officeDocument/2006/relationships" id="262" r:id="R5bc7a6f330ba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1a99482f244df8" /><Relationship Type="http://schemas.openxmlformats.org/officeDocument/2006/relationships/slide" Target="/ppt/slides/slide1.xml" Id="Ra85d346e5f1744c4" /><Relationship Type="http://schemas.openxmlformats.org/officeDocument/2006/relationships/slide" Target="/ppt/slides/slide2.xml" Id="R446e995343df402d" /><Relationship Type="http://schemas.openxmlformats.org/officeDocument/2006/relationships/slide" Target="/ppt/slides/slide3.xml" Id="Re3ccdae9d21c48d0" /><Relationship Type="http://schemas.openxmlformats.org/officeDocument/2006/relationships/slide" Target="/ppt/slides/slide4.xml" Id="Rb257827ceda84f5c" /><Relationship Type="http://schemas.openxmlformats.org/officeDocument/2006/relationships/slide" Target="/ppt/slides/slide5.xml" Id="R9a06b619f8b34832" /><Relationship Type="http://schemas.openxmlformats.org/officeDocument/2006/relationships/slide" Target="/ppt/slides/slide6.xml" Id="Rddb669ba111142b1" /><Relationship Type="http://schemas.openxmlformats.org/officeDocument/2006/relationships/slide" Target="/ppt/slides/slide7.xml" Id="R5bc7a6f330ba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6d11465384f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998ed1bb744e4" /><Relationship Type="http://schemas.openxmlformats.org/officeDocument/2006/relationships/theme" Target="/ppt/slideMasters/theme/theme1.xml" Id="R2a57a4db50094b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2998ed1bb744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4b5b3d3fc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6aeae188c4a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8bc5a50734a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b37d83e43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0f8123e521448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1a8e70365d4e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4658b69d441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HILL INVEST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−127 139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5 411 031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7 008 460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12 511 147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HILLEREN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Hasselbakken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3303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odduv.hilleren@bluezone.no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988 607 371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HILL INVEST AS</a:t>
            </a:r>
          </a:p>
        </p:txBody>
      </p:sp>
    </p:spTree>
  </p:cSld>
  <p:clrMapOvr>
    <a:masterClrMapping xmlns:a="http://schemas.openxmlformats.org/drawingml/2006/main"/>
  </p:clrMapOvr>
</p:sld>
</file>