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28f226940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66a661bb74bfa"/>
  </p:sldMasterIdLst>
  <p:sldIdLst>
    <p:sldId xmlns:r="http://schemas.openxmlformats.org/officeDocument/2006/relationships" id="256" r:id="R811a0bab0622415b"/>
    <p:sldId xmlns:r="http://schemas.openxmlformats.org/officeDocument/2006/relationships" id="257" r:id="R6883c09696dd49b8"/>
    <p:sldId xmlns:r="http://schemas.openxmlformats.org/officeDocument/2006/relationships" id="258" r:id="R5a5b38af85c54709"/>
    <p:sldId xmlns:r="http://schemas.openxmlformats.org/officeDocument/2006/relationships" id="259" r:id="R07762ec9af854c17"/>
    <p:sldId xmlns:r="http://schemas.openxmlformats.org/officeDocument/2006/relationships" id="260" r:id="Rbac87ed793c6449b"/>
    <p:sldId xmlns:r="http://schemas.openxmlformats.org/officeDocument/2006/relationships" id="261" r:id="R6cc9f16b8a6b44f9"/>
    <p:sldId xmlns:r="http://schemas.openxmlformats.org/officeDocument/2006/relationships" id="262" r:id="R18da30bccf1b49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66a661bb74bfa" /><Relationship Type="http://schemas.openxmlformats.org/officeDocument/2006/relationships/slide" Target="/ppt/slides/slide1.xml" Id="R811a0bab0622415b" /><Relationship Type="http://schemas.openxmlformats.org/officeDocument/2006/relationships/slide" Target="/ppt/slides/slide2.xml" Id="R6883c09696dd49b8" /><Relationship Type="http://schemas.openxmlformats.org/officeDocument/2006/relationships/slide" Target="/ppt/slides/slide3.xml" Id="R5a5b38af85c54709" /><Relationship Type="http://schemas.openxmlformats.org/officeDocument/2006/relationships/slide" Target="/ppt/slides/slide4.xml" Id="R07762ec9af854c17" /><Relationship Type="http://schemas.openxmlformats.org/officeDocument/2006/relationships/slide" Target="/ppt/slides/slide5.xml" Id="Rbac87ed793c6449b" /><Relationship Type="http://schemas.openxmlformats.org/officeDocument/2006/relationships/slide" Target="/ppt/slides/slide6.xml" Id="R6cc9f16b8a6b44f9" /><Relationship Type="http://schemas.openxmlformats.org/officeDocument/2006/relationships/slide" Target="/ppt/slides/slide7.xml" Id="R18da30bccf1b49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fb224006545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6f22caa7a47ad" /><Relationship Type="http://schemas.openxmlformats.org/officeDocument/2006/relationships/theme" Target="/ppt/slideMasters/theme/theme1.xml" Id="Rda99ac0feed6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6f22caa7a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49232dde5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6dbc5fa849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33b90424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cc6dcd3249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d30611942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daba34989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6c0ba51d146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TRAFFORD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TRAFFORD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431 295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4 940 977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25 586 599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26 254 241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FREDRIK WILLIAM WITTUSEN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Holmendammen terrasse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69 49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988 628 441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TRAFFORD HOLDING AS</a:t>
            </a:r>
          </a:p>
        </p:txBody>
      </p:sp>
    </p:spTree>
  </p:cSld>
  <p:clrMapOvr>
    <a:masterClrMapping xmlns:a="http://schemas.openxmlformats.org/drawingml/2006/main"/>
  </p:clrMapOvr>
</p:sld>
</file>