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de7d1663e4f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40e569aa4423c"/>
  </p:sldMasterIdLst>
  <p:sldIdLst>
    <p:sldId xmlns:r="http://schemas.openxmlformats.org/officeDocument/2006/relationships" id="256" r:id="R7255f2566ca342e4"/>
    <p:sldId xmlns:r="http://schemas.openxmlformats.org/officeDocument/2006/relationships" id="257" r:id="Rff205e2a528e4ebf"/>
    <p:sldId xmlns:r="http://schemas.openxmlformats.org/officeDocument/2006/relationships" id="258" r:id="R5b2a1b7130d84e1f"/>
    <p:sldId xmlns:r="http://schemas.openxmlformats.org/officeDocument/2006/relationships" id="259" r:id="R152aa80b60c949d1"/>
    <p:sldId xmlns:r="http://schemas.openxmlformats.org/officeDocument/2006/relationships" id="260" r:id="Ra3d8e446303b4c5f"/>
    <p:sldId xmlns:r="http://schemas.openxmlformats.org/officeDocument/2006/relationships" id="261" r:id="Ra87a535a3a604cbe"/>
    <p:sldId xmlns:r="http://schemas.openxmlformats.org/officeDocument/2006/relationships" id="262" r:id="R3bc6f1eeed0c44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40e569aa4423c" /><Relationship Type="http://schemas.openxmlformats.org/officeDocument/2006/relationships/slide" Target="/ppt/slides/slide1.xml" Id="R7255f2566ca342e4" /><Relationship Type="http://schemas.openxmlformats.org/officeDocument/2006/relationships/slide" Target="/ppt/slides/slide2.xml" Id="Rff205e2a528e4ebf" /><Relationship Type="http://schemas.openxmlformats.org/officeDocument/2006/relationships/slide" Target="/ppt/slides/slide3.xml" Id="R5b2a1b7130d84e1f" /><Relationship Type="http://schemas.openxmlformats.org/officeDocument/2006/relationships/slide" Target="/ppt/slides/slide4.xml" Id="R152aa80b60c949d1" /><Relationship Type="http://schemas.openxmlformats.org/officeDocument/2006/relationships/slide" Target="/ppt/slides/slide5.xml" Id="Ra3d8e446303b4c5f" /><Relationship Type="http://schemas.openxmlformats.org/officeDocument/2006/relationships/slide" Target="/ppt/slides/slide6.xml" Id="Ra87a535a3a604cbe" /><Relationship Type="http://schemas.openxmlformats.org/officeDocument/2006/relationships/slide" Target="/ppt/slides/slide7.xml" Id="R3bc6f1eeed0c44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3d994634b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4f179c5e41f4" /><Relationship Type="http://schemas.openxmlformats.org/officeDocument/2006/relationships/theme" Target="/ppt/slideMasters/theme/theme1.xml" Id="Rb55665f634ef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44f179c5e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3d40551bb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677b1463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73d796be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310def1f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83ad28874c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4fbfc22e9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5aa9c432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MAGRON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RONALD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Bergflødtveien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MAGRON AS</a:t>
            </a:r>
          </a:p>
        </p:txBody>
      </p:sp>
    </p:spTree>
  </p:cSld>
  <p:clrMapOvr>
    <a:masterClrMapping xmlns:a="http://schemas.openxmlformats.org/drawingml/2006/main"/>
  </p:clrMapOvr>
</p:sld>
</file>