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7c60f1abc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ab41dc9d74346"/>
  </p:sldMasterIdLst>
  <p:sldIdLst>
    <p:sldId xmlns:r="http://schemas.openxmlformats.org/officeDocument/2006/relationships" id="256" r:id="Rc0d7f06131044ecb"/>
    <p:sldId xmlns:r="http://schemas.openxmlformats.org/officeDocument/2006/relationships" id="257" r:id="Rf239750205634da5"/>
    <p:sldId xmlns:r="http://schemas.openxmlformats.org/officeDocument/2006/relationships" id="258" r:id="R542cf417132841f6"/>
    <p:sldId xmlns:r="http://schemas.openxmlformats.org/officeDocument/2006/relationships" id="259" r:id="R6283a00326d4417e"/>
    <p:sldId xmlns:r="http://schemas.openxmlformats.org/officeDocument/2006/relationships" id="260" r:id="Rad296ceec8a34403"/>
    <p:sldId xmlns:r="http://schemas.openxmlformats.org/officeDocument/2006/relationships" id="261" r:id="Ra63d4ca537d1431b"/>
    <p:sldId xmlns:r="http://schemas.openxmlformats.org/officeDocument/2006/relationships" id="262" r:id="Re5ea85e96ef0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ab41dc9d74346" /><Relationship Type="http://schemas.openxmlformats.org/officeDocument/2006/relationships/slide" Target="/ppt/slides/slide1.xml" Id="Rc0d7f06131044ecb" /><Relationship Type="http://schemas.openxmlformats.org/officeDocument/2006/relationships/slide" Target="/ppt/slides/slide2.xml" Id="Rf239750205634da5" /><Relationship Type="http://schemas.openxmlformats.org/officeDocument/2006/relationships/slide" Target="/ppt/slides/slide3.xml" Id="R542cf417132841f6" /><Relationship Type="http://schemas.openxmlformats.org/officeDocument/2006/relationships/slide" Target="/ppt/slides/slide4.xml" Id="R6283a00326d4417e" /><Relationship Type="http://schemas.openxmlformats.org/officeDocument/2006/relationships/slide" Target="/ppt/slides/slide5.xml" Id="Rad296ceec8a34403" /><Relationship Type="http://schemas.openxmlformats.org/officeDocument/2006/relationships/slide" Target="/ppt/slides/slide6.xml" Id="Ra63d4ca537d1431b" /><Relationship Type="http://schemas.openxmlformats.org/officeDocument/2006/relationships/slide" Target="/ppt/slides/slide7.xml" Id="Re5ea85e96ef0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d6bdea713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995cb4544abe" /><Relationship Type="http://schemas.openxmlformats.org/officeDocument/2006/relationships/theme" Target="/ppt/slideMasters/theme/theme1.xml" Id="Rc52ced3d3f99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3995cb454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76e28450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82a8f605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18bb01bf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9482c0f7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af2b58e8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f8666682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4271a249f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65 489 053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70 852 606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ARNE STAVNE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