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e4bc1dff854a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eeffdd56854d16"/>
  </p:sldMasterIdLst>
  <p:sldIdLst>
    <p:sldId xmlns:r="http://schemas.openxmlformats.org/officeDocument/2006/relationships" id="256" r:id="Rfb9f3b65ac434cd9"/>
    <p:sldId xmlns:r="http://schemas.openxmlformats.org/officeDocument/2006/relationships" id="257" r:id="Rd235cf2676c54e89"/>
    <p:sldId xmlns:r="http://schemas.openxmlformats.org/officeDocument/2006/relationships" id="258" r:id="Racf667e923764de6"/>
    <p:sldId xmlns:r="http://schemas.openxmlformats.org/officeDocument/2006/relationships" id="259" r:id="Re935ff14e11446e1"/>
    <p:sldId xmlns:r="http://schemas.openxmlformats.org/officeDocument/2006/relationships" id="260" r:id="R5c72d440ec874b6a"/>
    <p:sldId xmlns:r="http://schemas.openxmlformats.org/officeDocument/2006/relationships" id="261" r:id="Rf84ef92b4adf4a1b"/>
    <p:sldId xmlns:r="http://schemas.openxmlformats.org/officeDocument/2006/relationships" id="262" r:id="R39a237a2365c4f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eeffdd56854d16" /><Relationship Type="http://schemas.openxmlformats.org/officeDocument/2006/relationships/slide" Target="/ppt/slides/slide1.xml" Id="Rfb9f3b65ac434cd9" /><Relationship Type="http://schemas.openxmlformats.org/officeDocument/2006/relationships/slide" Target="/ppt/slides/slide2.xml" Id="Rd235cf2676c54e89" /><Relationship Type="http://schemas.openxmlformats.org/officeDocument/2006/relationships/slide" Target="/ppt/slides/slide3.xml" Id="Racf667e923764de6" /><Relationship Type="http://schemas.openxmlformats.org/officeDocument/2006/relationships/slide" Target="/ppt/slides/slide4.xml" Id="Re935ff14e11446e1" /><Relationship Type="http://schemas.openxmlformats.org/officeDocument/2006/relationships/slide" Target="/ppt/slides/slide5.xml" Id="R5c72d440ec874b6a" /><Relationship Type="http://schemas.openxmlformats.org/officeDocument/2006/relationships/slide" Target="/ppt/slides/slide6.xml" Id="Rf84ef92b4adf4a1b" /><Relationship Type="http://schemas.openxmlformats.org/officeDocument/2006/relationships/slide" Target="/ppt/slides/slide7.xml" Id="R39a237a2365c4f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85a140094f46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599d0f3284722" /><Relationship Type="http://schemas.openxmlformats.org/officeDocument/2006/relationships/theme" Target="/ppt/slideMasters/theme/theme1.xml" Id="R4b9d6ae122db41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b599d0f32847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f8ba7fad142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f3d84df7441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ec502a17847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7e96442d245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98eb416904d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4bcbe003a40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7f0a8290e4e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FRITHJOF ANDERSSEN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FRITHJOF ANDERSSEN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−1 554 297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18 808 133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81 526 110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94 861 626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FRITHJOF ANDERSSEN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alle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988 692 700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AS</a:t>
            </a:r>
          </a:p>
        </p:txBody>
      </p:sp>
    </p:spTree>
  </p:cSld>
  <p:clrMapOvr>
    <a:masterClrMapping xmlns:a="http://schemas.openxmlformats.org/drawingml/2006/main"/>
  </p:clrMapOvr>
</p:sld>
</file>