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ce8d74c43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ba48772824634"/>
  </p:sldMasterIdLst>
  <p:sldIdLst>
    <p:sldId xmlns:r="http://schemas.openxmlformats.org/officeDocument/2006/relationships" id="256" r:id="R297154eb8a8f4267"/>
    <p:sldId xmlns:r="http://schemas.openxmlformats.org/officeDocument/2006/relationships" id="257" r:id="Reab1db6a5d534551"/>
    <p:sldId xmlns:r="http://schemas.openxmlformats.org/officeDocument/2006/relationships" id="258" r:id="R595c6573e7aa463b"/>
    <p:sldId xmlns:r="http://schemas.openxmlformats.org/officeDocument/2006/relationships" id="259" r:id="R36440fe5065b466f"/>
    <p:sldId xmlns:r="http://schemas.openxmlformats.org/officeDocument/2006/relationships" id="260" r:id="R5104034bb053445c"/>
    <p:sldId xmlns:r="http://schemas.openxmlformats.org/officeDocument/2006/relationships" id="261" r:id="R4ed753f9bb244039"/>
    <p:sldId xmlns:r="http://schemas.openxmlformats.org/officeDocument/2006/relationships" id="262" r:id="R52ad651953a9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ba48772824634" /><Relationship Type="http://schemas.openxmlformats.org/officeDocument/2006/relationships/slide" Target="/ppt/slides/slide1.xml" Id="R297154eb8a8f4267" /><Relationship Type="http://schemas.openxmlformats.org/officeDocument/2006/relationships/slide" Target="/ppt/slides/slide2.xml" Id="Reab1db6a5d534551" /><Relationship Type="http://schemas.openxmlformats.org/officeDocument/2006/relationships/slide" Target="/ppt/slides/slide3.xml" Id="R595c6573e7aa463b" /><Relationship Type="http://schemas.openxmlformats.org/officeDocument/2006/relationships/slide" Target="/ppt/slides/slide4.xml" Id="R36440fe5065b466f" /><Relationship Type="http://schemas.openxmlformats.org/officeDocument/2006/relationships/slide" Target="/ppt/slides/slide5.xml" Id="R5104034bb053445c" /><Relationship Type="http://schemas.openxmlformats.org/officeDocument/2006/relationships/slide" Target="/ppt/slides/slide6.xml" Id="R4ed753f9bb244039" /><Relationship Type="http://schemas.openxmlformats.org/officeDocument/2006/relationships/slide" Target="/ppt/slides/slide7.xml" Id="R52ad651953a9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ca76cf684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057f3ee424d84" /><Relationship Type="http://schemas.openxmlformats.org/officeDocument/2006/relationships/theme" Target="/ppt/slideMasters/theme/theme1.xml" Id="R9d5e1f1fc6df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057f3ee42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0fda09a91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0b1710ee3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e50b6a56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ce0e6f507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f9a9c7d50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ad422609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378026672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HAHÅ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40 269 965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