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75156558f341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0954aee7b464f82"/>
  </p:sldMasterIdLst>
  <p:sldIdLst>
    <p:sldId xmlns:r="http://schemas.openxmlformats.org/officeDocument/2006/relationships" id="256" r:id="R2c5c3627065d4027"/>
    <p:sldId xmlns:r="http://schemas.openxmlformats.org/officeDocument/2006/relationships" id="257" r:id="R99471d38b75f40a1"/>
    <p:sldId xmlns:r="http://schemas.openxmlformats.org/officeDocument/2006/relationships" id="258" r:id="Re2f8b9d7c14c4812"/>
    <p:sldId xmlns:r="http://schemas.openxmlformats.org/officeDocument/2006/relationships" id="259" r:id="R45e8d3176a9a45d4"/>
    <p:sldId xmlns:r="http://schemas.openxmlformats.org/officeDocument/2006/relationships" id="260" r:id="R0f34d9b3616c415d"/>
    <p:sldId xmlns:r="http://schemas.openxmlformats.org/officeDocument/2006/relationships" id="261" r:id="Rfb47700b033f4897"/>
    <p:sldId xmlns:r="http://schemas.openxmlformats.org/officeDocument/2006/relationships" id="262" r:id="R2c63ff664f3f45d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954aee7b464f82" /><Relationship Type="http://schemas.openxmlformats.org/officeDocument/2006/relationships/slide" Target="/ppt/slides/slide1.xml" Id="R2c5c3627065d4027" /><Relationship Type="http://schemas.openxmlformats.org/officeDocument/2006/relationships/slide" Target="/ppt/slides/slide2.xml" Id="R99471d38b75f40a1" /><Relationship Type="http://schemas.openxmlformats.org/officeDocument/2006/relationships/slide" Target="/ppt/slides/slide3.xml" Id="Re2f8b9d7c14c4812" /><Relationship Type="http://schemas.openxmlformats.org/officeDocument/2006/relationships/slide" Target="/ppt/slides/slide4.xml" Id="R45e8d3176a9a45d4" /><Relationship Type="http://schemas.openxmlformats.org/officeDocument/2006/relationships/slide" Target="/ppt/slides/slide5.xml" Id="R0f34d9b3616c415d" /><Relationship Type="http://schemas.openxmlformats.org/officeDocument/2006/relationships/slide" Target="/ppt/slides/slide6.xml" Id="Rfb47700b033f4897" /><Relationship Type="http://schemas.openxmlformats.org/officeDocument/2006/relationships/slide" Target="/ppt/slides/slide7.xml" Id="R2c63ff664f3f45d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0a2cdb3bfc4e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be880b740041bf" /><Relationship Type="http://schemas.openxmlformats.org/officeDocument/2006/relationships/theme" Target="/ppt/slideMasters/theme/theme1.xml" Id="R3a9b0907eec04f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be880b740041b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e7683f1464e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6472ac957344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14b3a8542b49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96c404c3d542a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b0b7e20a7409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6fe29d407a48f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9e47738f540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JAN-OLAV DAHLE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JAN-OLAV DAHLE AS ble etablert [år] og holder til i Mittet.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−169 734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3 430 521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38 421 093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39 282 536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OLAV DAHLE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Langfjordsstranda 896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6363 Mittet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988 695 548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