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d04bfb55fb64fd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5ebb3980a074785"/>
  </p:sldMasterIdLst>
  <p:sldIdLst>
    <p:sldId xmlns:r="http://schemas.openxmlformats.org/officeDocument/2006/relationships" id="256" r:id="Re3f08a8ee395449d"/>
    <p:sldId xmlns:r="http://schemas.openxmlformats.org/officeDocument/2006/relationships" id="257" r:id="R87da79ecff6f43e3"/>
    <p:sldId xmlns:r="http://schemas.openxmlformats.org/officeDocument/2006/relationships" id="258" r:id="R05b289834bb242d5"/>
    <p:sldId xmlns:r="http://schemas.openxmlformats.org/officeDocument/2006/relationships" id="259" r:id="Rbc6f64b3855c4df5"/>
    <p:sldId xmlns:r="http://schemas.openxmlformats.org/officeDocument/2006/relationships" id="260" r:id="Re58cea25c7514f1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5ebb3980a074785" /><Relationship Type="http://schemas.openxmlformats.org/officeDocument/2006/relationships/slide" Target="/ppt/slides/slide1.xml" Id="Re3f08a8ee395449d" /><Relationship Type="http://schemas.openxmlformats.org/officeDocument/2006/relationships/slide" Target="/ppt/slides/slide2.xml" Id="R87da79ecff6f43e3" /><Relationship Type="http://schemas.openxmlformats.org/officeDocument/2006/relationships/slide" Target="/ppt/slides/slide3.xml" Id="R05b289834bb242d5" /><Relationship Type="http://schemas.openxmlformats.org/officeDocument/2006/relationships/slide" Target="/ppt/slides/slide4.xml" Id="Rbc6f64b3855c4df5" /><Relationship Type="http://schemas.openxmlformats.org/officeDocument/2006/relationships/slide" Target="/ppt/slides/slide5.xml" Id="Re58cea25c7514f1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5a0eb2c9ae44b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712850e7914197" /><Relationship Type="http://schemas.openxmlformats.org/officeDocument/2006/relationships/theme" Target="/ppt/slideMasters/theme/theme1.xml" Id="Rb4aa4420d937437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0712850e791419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d620e0aece4dd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8b779a05834fd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0b28c2b9424f9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ea0f96540340b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dfe3ccb7f74de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SPYDEBERG SKYTTERLAG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SPYDEBERG SKYTTERLAG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SPYDEBERG SKYTTERLAG ble etablert [år] og holder til i Spydeberg.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SPYDEBERG SKYTTERLAG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SPYDEBERG SKYTTERLAG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SPYDEBERG SKYTTERLAG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Rolls vei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1820 Spydeberg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spydeberg@skytterlag.no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988 702 749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SPYDEBERG SKYTTERLAG</a:t>
            </a:r>
          </a:p>
        </p:txBody>
      </p:sp>
    </p:spTree>
  </p:cSld>
  <p:clrMapOvr>
    <a:masterClrMapping xmlns:a="http://schemas.openxmlformats.org/drawingml/2006/main"/>
  </p:clrMapOvr>
</p:sld>
</file>