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7794b6b80e47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229142df364077"/>
  </p:sldMasterIdLst>
  <p:sldIdLst>
    <p:sldId xmlns:r="http://schemas.openxmlformats.org/officeDocument/2006/relationships" id="256" r:id="Rc0db92acd24c4651"/>
    <p:sldId xmlns:r="http://schemas.openxmlformats.org/officeDocument/2006/relationships" id="257" r:id="Rfaad81b5992e414c"/>
    <p:sldId xmlns:r="http://schemas.openxmlformats.org/officeDocument/2006/relationships" id="258" r:id="R6534008f7b1c46d9"/>
    <p:sldId xmlns:r="http://schemas.openxmlformats.org/officeDocument/2006/relationships" id="259" r:id="R978f22afd52941c9"/>
    <p:sldId xmlns:r="http://schemas.openxmlformats.org/officeDocument/2006/relationships" id="260" r:id="R9ece63f69dbb435c"/>
    <p:sldId xmlns:r="http://schemas.openxmlformats.org/officeDocument/2006/relationships" id="261" r:id="Rcd56185501ac4206"/>
    <p:sldId xmlns:r="http://schemas.openxmlformats.org/officeDocument/2006/relationships" id="262" r:id="Rf1db85be52c946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229142df364077" /><Relationship Type="http://schemas.openxmlformats.org/officeDocument/2006/relationships/slide" Target="/ppt/slides/slide1.xml" Id="Rc0db92acd24c4651" /><Relationship Type="http://schemas.openxmlformats.org/officeDocument/2006/relationships/slide" Target="/ppt/slides/slide2.xml" Id="Rfaad81b5992e414c" /><Relationship Type="http://schemas.openxmlformats.org/officeDocument/2006/relationships/slide" Target="/ppt/slides/slide3.xml" Id="R6534008f7b1c46d9" /><Relationship Type="http://schemas.openxmlformats.org/officeDocument/2006/relationships/slide" Target="/ppt/slides/slide4.xml" Id="R978f22afd52941c9" /><Relationship Type="http://schemas.openxmlformats.org/officeDocument/2006/relationships/slide" Target="/ppt/slides/slide5.xml" Id="R9ece63f69dbb435c" /><Relationship Type="http://schemas.openxmlformats.org/officeDocument/2006/relationships/slide" Target="/ppt/slides/slide6.xml" Id="Rcd56185501ac4206" /><Relationship Type="http://schemas.openxmlformats.org/officeDocument/2006/relationships/slide" Target="/ppt/slides/slide7.xml" Id="Rf1db85be52c946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d0443ec9d142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0e9c56c6346e7" /><Relationship Type="http://schemas.openxmlformats.org/officeDocument/2006/relationships/theme" Target="/ppt/slideMasters/theme/theme1.xml" Id="R4c837a88b65043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a0e9c56c6346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e9a9bb81d4a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7fb8049ca4d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3ecee72e14b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35e3af51b4d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330695c7a42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440a3c48e43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14325ede34c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ADVISOR REVISJON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ADVISOR REVISJON &amp; REGNSKAP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7 225 572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1 040 475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470 766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4 712 211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6 337 119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JUVIK ANN-MARI MIRKOVIC  –  91,0 %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EKREN AMELIA MIRKOVIC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EKREN KATARINA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Ytrebygdsvegen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5251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post@advisorrevisjon.no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www.advisorrevisjon.no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988 727 571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