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7d365582ab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112cc65384918"/>
  </p:sldMasterIdLst>
  <p:sldIdLst>
    <p:sldId xmlns:r="http://schemas.openxmlformats.org/officeDocument/2006/relationships" id="256" r:id="Re0d7a0e7cb3b4f00"/>
    <p:sldId xmlns:r="http://schemas.openxmlformats.org/officeDocument/2006/relationships" id="257" r:id="Rc618c8850dcd4a1c"/>
    <p:sldId xmlns:r="http://schemas.openxmlformats.org/officeDocument/2006/relationships" id="258" r:id="R6300debd29264d2e"/>
    <p:sldId xmlns:r="http://schemas.openxmlformats.org/officeDocument/2006/relationships" id="259" r:id="Rac32d26debad410b"/>
    <p:sldId xmlns:r="http://schemas.openxmlformats.org/officeDocument/2006/relationships" id="260" r:id="R87aaf32e57074ec1"/>
    <p:sldId xmlns:r="http://schemas.openxmlformats.org/officeDocument/2006/relationships" id="261" r:id="R066f4c8be4c74630"/>
    <p:sldId xmlns:r="http://schemas.openxmlformats.org/officeDocument/2006/relationships" id="262" r:id="Rf21c0cd1e93a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112cc65384918" /><Relationship Type="http://schemas.openxmlformats.org/officeDocument/2006/relationships/slide" Target="/ppt/slides/slide1.xml" Id="Re0d7a0e7cb3b4f00" /><Relationship Type="http://schemas.openxmlformats.org/officeDocument/2006/relationships/slide" Target="/ppt/slides/slide2.xml" Id="Rc618c8850dcd4a1c" /><Relationship Type="http://schemas.openxmlformats.org/officeDocument/2006/relationships/slide" Target="/ppt/slides/slide3.xml" Id="R6300debd29264d2e" /><Relationship Type="http://schemas.openxmlformats.org/officeDocument/2006/relationships/slide" Target="/ppt/slides/slide4.xml" Id="Rac32d26debad410b" /><Relationship Type="http://schemas.openxmlformats.org/officeDocument/2006/relationships/slide" Target="/ppt/slides/slide5.xml" Id="R87aaf32e57074ec1" /><Relationship Type="http://schemas.openxmlformats.org/officeDocument/2006/relationships/slide" Target="/ppt/slides/slide6.xml" Id="R066f4c8be4c74630" /><Relationship Type="http://schemas.openxmlformats.org/officeDocument/2006/relationships/slide" Target="/ppt/slides/slide7.xml" Id="Rf21c0cd1e93a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87657ac77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17a8266284a4c" /><Relationship Type="http://schemas.openxmlformats.org/officeDocument/2006/relationships/theme" Target="/ppt/slideMasters/theme/theme1.xml" Id="R2b00beb27253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17a826628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87cce624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789fbda0c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5878e03c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550aaf9da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adeb17807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fa272b6da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b1860ffa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