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526d3545ebc40a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39ca9520e604536"/>
  </p:sldMasterIdLst>
  <p:sldIdLst>
    <p:sldId xmlns:r="http://schemas.openxmlformats.org/officeDocument/2006/relationships" id="256" r:id="R7af3281aa3db42cf"/>
    <p:sldId xmlns:r="http://schemas.openxmlformats.org/officeDocument/2006/relationships" id="257" r:id="R074577f19c4640bd"/>
    <p:sldId xmlns:r="http://schemas.openxmlformats.org/officeDocument/2006/relationships" id="258" r:id="R2e924f1b21494e39"/>
    <p:sldId xmlns:r="http://schemas.openxmlformats.org/officeDocument/2006/relationships" id="259" r:id="Ra8d671cead1b42fb"/>
    <p:sldId xmlns:r="http://schemas.openxmlformats.org/officeDocument/2006/relationships" id="260" r:id="Rf7030cbcac7d49c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9ca9520e604536" /><Relationship Type="http://schemas.openxmlformats.org/officeDocument/2006/relationships/slide" Target="/ppt/slides/slide1.xml" Id="R7af3281aa3db42cf" /><Relationship Type="http://schemas.openxmlformats.org/officeDocument/2006/relationships/slide" Target="/ppt/slides/slide2.xml" Id="R074577f19c4640bd" /><Relationship Type="http://schemas.openxmlformats.org/officeDocument/2006/relationships/slide" Target="/ppt/slides/slide3.xml" Id="R2e924f1b21494e39" /><Relationship Type="http://schemas.openxmlformats.org/officeDocument/2006/relationships/slide" Target="/ppt/slides/slide4.xml" Id="Ra8d671cead1b42fb" /><Relationship Type="http://schemas.openxmlformats.org/officeDocument/2006/relationships/slide" Target="/ppt/slides/slide5.xml" Id="Rf7030cbcac7d49c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d3959f035c402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f39db1ac284b83" /><Relationship Type="http://schemas.openxmlformats.org/officeDocument/2006/relationships/theme" Target="/ppt/slideMasters/theme/theme1.xml" Id="Rc8f1c096f088430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6f39db1ac284b8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a347023f954e8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fd02fbab88491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e2ad8df7664c6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b95e456fd7458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4f24d957004a4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SUNNDAL JEGER OG FISKEFORENING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SUNNDAL JEGER OG FISKEFORENING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SUNNDAL JEGER OG FISKEFORENING ble etablert [år] og holder til i Sunndalsøra.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SUNNDAL JEGER OG FISKEFORENING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SUNNDAL JEGER OG FISKEFORENING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SUNNDAL JEGER OG FISKEFORENING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6601 Sunndalsøra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ole.kristian.lovik@sunndals.net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www.sjff.net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988 749 966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SUNNDAL JEGER OG FISKEFORENING</a:t>
            </a:r>
          </a:p>
        </p:txBody>
      </p:sp>
    </p:spTree>
  </p:cSld>
  <p:clrMapOvr>
    <a:masterClrMapping xmlns:a="http://schemas.openxmlformats.org/drawingml/2006/main"/>
  </p:clrMapOvr>
</p:sld>
</file>