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cc6cd80d9ef424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c6ede10fa704bad"/>
  </p:sldMasterIdLst>
  <p:sldIdLst>
    <p:sldId xmlns:r="http://schemas.openxmlformats.org/officeDocument/2006/relationships" id="256" r:id="R4b5ec80250034b68"/>
    <p:sldId xmlns:r="http://schemas.openxmlformats.org/officeDocument/2006/relationships" id="257" r:id="R12df09763d4b4770"/>
    <p:sldId xmlns:r="http://schemas.openxmlformats.org/officeDocument/2006/relationships" id="258" r:id="Rd4b36d62adaf454a"/>
    <p:sldId xmlns:r="http://schemas.openxmlformats.org/officeDocument/2006/relationships" id="259" r:id="Rf36d3fe95bb7489b"/>
    <p:sldId xmlns:r="http://schemas.openxmlformats.org/officeDocument/2006/relationships" id="260" r:id="R7a8a89a6d6564bbc"/>
    <p:sldId xmlns:r="http://schemas.openxmlformats.org/officeDocument/2006/relationships" id="261" r:id="R7357723af96f4a86"/>
    <p:sldId xmlns:r="http://schemas.openxmlformats.org/officeDocument/2006/relationships" id="262" r:id="R422725a8f1bb4b5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c6ede10fa704bad" /><Relationship Type="http://schemas.openxmlformats.org/officeDocument/2006/relationships/slide" Target="/ppt/slides/slide1.xml" Id="R4b5ec80250034b68" /><Relationship Type="http://schemas.openxmlformats.org/officeDocument/2006/relationships/slide" Target="/ppt/slides/slide2.xml" Id="R12df09763d4b4770" /><Relationship Type="http://schemas.openxmlformats.org/officeDocument/2006/relationships/slide" Target="/ppt/slides/slide3.xml" Id="Rd4b36d62adaf454a" /><Relationship Type="http://schemas.openxmlformats.org/officeDocument/2006/relationships/slide" Target="/ppt/slides/slide4.xml" Id="Rf36d3fe95bb7489b" /><Relationship Type="http://schemas.openxmlformats.org/officeDocument/2006/relationships/slide" Target="/ppt/slides/slide5.xml" Id="R7a8a89a6d6564bbc" /><Relationship Type="http://schemas.openxmlformats.org/officeDocument/2006/relationships/slide" Target="/ppt/slides/slide6.xml" Id="R7357723af96f4a86" /><Relationship Type="http://schemas.openxmlformats.org/officeDocument/2006/relationships/slide" Target="/ppt/slides/slide7.xml" Id="R422725a8f1bb4b5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08c7c704624e6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c26e76a55546b4" /><Relationship Type="http://schemas.openxmlformats.org/officeDocument/2006/relationships/theme" Target="/ppt/slideMasters/theme/theme1.xml" Id="Rf4ded89291ea482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5c26e76a55546b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83cd66086e4ae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c460ba81984c3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a71977aede48f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42a4a43e05466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e2a08191c6436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e2c7963834408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93c086cb4a435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NP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NP HOLDING AS ble etablert [år] og holder til i Bønes.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−129 762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23 914 702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258 283 335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285 142 481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LAILA HALVORSEN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NILS-PETTER HALVORSEN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CHRISTINE MØEN HALVORSEN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LAILA HALVORSEN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NILS-PETTER HALVORSEN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THOMAS MØEN HALVORSEN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Bøneslien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5155 Bønes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98 27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988 752 983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NP HOLDING AS</a:t>
            </a:r>
          </a:p>
        </p:txBody>
      </p:sp>
    </p:spTree>
  </p:cSld>
  <p:clrMapOvr>
    <a:masterClrMapping xmlns:a="http://schemas.openxmlformats.org/drawingml/2006/main"/>
  </p:clrMapOvr>
</p:sld>
</file>