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3f9e492fc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a6b0c56f94309"/>
  </p:sldMasterIdLst>
  <p:sldIdLst>
    <p:sldId xmlns:r="http://schemas.openxmlformats.org/officeDocument/2006/relationships" id="256" r:id="R48fac7aa63c541b5"/>
    <p:sldId xmlns:r="http://schemas.openxmlformats.org/officeDocument/2006/relationships" id="257" r:id="Rce746335e6e5426d"/>
    <p:sldId xmlns:r="http://schemas.openxmlformats.org/officeDocument/2006/relationships" id="258" r:id="R4552ebdf5e0b47bc"/>
    <p:sldId xmlns:r="http://schemas.openxmlformats.org/officeDocument/2006/relationships" id="259" r:id="R8e2b07a3d2ab4d52"/>
    <p:sldId xmlns:r="http://schemas.openxmlformats.org/officeDocument/2006/relationships" id="260" r:id="R6460ac096d3e4061"/>
    <p:sldId xmlns:r="http://schemas.openxmlformats.org/officeDocument/2006/relationships" id="261" r:id="R34f9edf7907842ce"/>
    <p:sldId xmlns:r="http://schemas.openxmlformats.org/officeDocument/2006/relationships" id="262" r:id="R5c38a787568e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a6b0c56f94309" /><Relationship Type="http://schemas.openxmlformats.org/officeDocument/2006/relationships/slide" Target="/ppt/slides/slide1.xml" Id="R48fac7aa63c541b5" /><Relationship Type="http://schemas.openxmlformats.org/officeDocument/2006/relationships/slide" Target="/ppt/slides/slide2.xml" Id="Rce746335e6e5426d" /><Relationship Type="http://schemas.openxmlformats.org/officeDocument/2006/relationships/slide" Target="/ppt/slides/slide3.xml" Id="R4552ebdf5e0b47bc" /><Relationship Type="http://schemas.openxmlformats.org/officeDocument/2006/relationships/slide" Target="/ppt/slides/slide4.xml" Id="R8e2b07a3d2ab4d52" /><Relationship Type="http://schemas.openxmlformats.org/officeDocument/2006/relationships/slide" Target="/ppt/slides/slide5.xml" Id="R6460ac096d3e4061" /><Relationship Type="http://schemas.openxmlformats.org/officeDocument/2006/relationships/slide" Target="/ppt/slides/slide6.xml" Id="R34f9edf7907842ce" /><Relationship Type="http://schemas.openxmlformats.org/officeDocument/2006/relationships/slide" Target="/ppt/slides/slide7.xml" Id="R5c38a787568e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b0f5ddc8e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59efc268844b0" /><Relationship Type="http://schemas.openxmlformats.org/officeDocument/2006/relationships/theme" Target="/ppt/slideMasters/theme/theme1.xml" Id="R99866f9b0578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59efc2688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ed631e6c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adba0fe3e4e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de05c4ea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39e05905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f15b1ef03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e0e5e65694f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ee18de17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PATECO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PATECO AS ble etablert [år] og holder til i Fenstad.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8 502 220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126 861 761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141 584 916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PÅL-ANDERS JOHNSEN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Kaiesletta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2170 Fenstad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PATECO AS</a:t>
            </a:r>
          </a:p>
        </p:txBody>
      </p:sp>
    </p:spTree>
  </p:cSld>
  <p:clrMapOvr>
    <a:masterClrMapping xmlns:a="http://schemas.openxmlformats.org/drawingml/2006/main"/>
  </p:clrMapOvr>
</p:sld>
</file>