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9a244261e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e5f5c9f154271"/>
  </p:sldMasterIdLst>
  <p:sldIdLst>
    <p:sldId xmlns:r="http://schemas.openxmlformats.org/officeDocument/2006/relationships" id="256" r:id="R0da2b926defd43a6"/>
    <p:sldId xmlns:r="http://schemas.openxmlformats.org/officeDocument/2006/relationships" id="257" r:id="R55c8d5fbeea743e4"/>
    <p:sldId xmlns:r="http://schemas.openxmlformats.org/officeDocument/2006/relationships" id="258" r:id="R4ecf9572cfb646c3"/>
    <p:sldId xmlns:r="http://schemas.openxmlformats.org/officeDocument/2006/relationships" id="259" r:id="R23a065f9768a489f"/>
    <p:sldId xmlns:r="http://schemas.openxmlformats.org/officeDocument/2006/relationships" id="260" r:id="Rab8b5b8d12dc4fc5"/>
    <p:sldId xmlns:r="http://schemas.openxmlformats.org/officeDocument/2006/relationships" id="261" r:id="R5e84f9d510d94510"/>
    <p:sldId xmlns:r="http://schemas.openxmlformats.org/officeDocument/2006/relationships" id="262" r:id="Rdc9574375e40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e5f5c9f154271" /><Relationship Type="http://schemas.openxmlformats.org/officeDocument/2006/relationships/slide" Target="/ppt/slides/slide1.xml" Id="R0da2b926defd43a6" /><Relationship Type="http://schemas.openxmlformats.org/officeDocument/2006/relationships/slide" Target="/ppt/slides/slide2.xml" Id="R55c8d5fbeea743e4" /><Relationship Type="http://schemas.openxmlformats.org/officeDocument/2006/relationships/slide" Target="/ppt/slides/slide3.xml" Id="R4ecf9572cfb646c3" /><Relationship Type="http://schemas.openxmlformats.org/officeDocument/2006/relationships/slide" Target="/ppt/slides/slide4.xml" Id="R23a065f9768a489f" /><Relationship Type="http://schemas.openxmlformats.org/officeDocument/2006/relationships/slide" Target="/ppt/slides/slide5.xml" Id="Rab8b5b8d12dc4fc5" /><Relationship Type="http://schemas.openxmlformats.org/officeDocument/2006/relationships/slide" Target="/ppt/slides/slide6.xml" Id="R5e84f9d510d94510" /><Relationship Type="http://schemas.openxmlformats.org/officeDocument/2006/relationships/slide" Target="/ppt/slides/slide7.xml" Id="Rdc9574375e40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fa6c7750e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7f18b2b7944a5" /><Relationship Type="http://schemas.openxmlformats.org/officeDocument/2006/relationships/theme" Target="/ppt/slideMasters/theme/theme1.xml" Id="R0ddf87aafaa0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7f18b2b7944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3c2e3c9f4e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48d85e5347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702da725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91209faaf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3d3dbaece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265423e3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65d92e80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