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b08b9efa2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ef5e3bc0b4553"/>
  </p:sldMasterIdLst>
  <p:sldIdLst>
    <p:sldId xmlns:r="http://schemas.openxmlformats.org/officeDocument/2006/relationships" id="256" r:id="R726585db1b3445f1"/>
    <p:sldId xmlns:r="http://schemas.openxmlformats.org/officeDocument/2006/relationships" id="257" r:id="Rdb4e7515baa64ec7"/>
    <p:sldId xmlns:r="http://schemas.openxmlformats.org/officeDocument/2006/relationships" id="258" r:id="R3978759541014815"/>
    <p:sldId xmlns:r="http://schemas.openxmlformats.org/officeDocument/2006/relationships" id="259" r:id="R6bad9379fc704015"/>
    <p:sldId xmlns:r="http://schemas.openxmlformats.org/officeDocument/2006/relationships" id="260" r:id="R1d0ce83aab324845"/>
    <p:sldId xmlns:r="http://schemas.openxmlformats.org/officeDocument/2006/relationships" id="261" r:id="Rf07b11aafe924ebe"/>
    <p:sldId xmlns:r="http://schemas.openxmlformats.org/officeDocument/2006/relationships" id="262" r:id="Rb814e9b2f7c8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ef5e3bc0b4553" /><Relationship Type="http://schemas.openxmlformats.org/officeDocument/2006/relationships/slide" Target="/ppt/slides/slide1.xml" Id="R726585db1b3445f1" /><Relationship Type="http://schemas.openxmlformats.org/officeDocument/2006/relationships/slide" Target="/ppt/slides/slide2.xml" Id="Rdb4e7515baa64ec7" /><Relationship Type="http://schemas.openxmlformats.org/officeDocument/2006/relationships/slide" Target="/ppt/slides/slide3.xml" Id="R3978759541014815" /><Relationship Type="http://schemas.openxmlformats.org/officeDocument/2006/relationships/slide" Target="/ppt/slides/slide4.xml" Id="R6bad9379fc704015" /><Relationship Type="http://schemas.openxmlformats.org/officeDocument/2006/relationships/slide" Target="/ppt/slides/slide5.xml" Id="R1d0ce83aab324845" /><Relationship Type="http://schemas.openxmlformats.org/officeDocument/2006/relationships/slide" Target="/ppt/slides/slide6.xml" Id="Rf07b11aafe924ebe" /><Relationship Type="http://schemas.openxmlformats.org/officeDocument/2006/relationships/slide" Target="/ppt/slides/slide7.xml" Id="Rb814e9b2f7c8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1b2b60889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05f31c3944013" /><Relationship Type="http://schemas.openxmlformats.org/officeDocument/2006/relationships/theme" Target="/ppt/slideMasters/theme/theme1.xml" Id="R499627ab2265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05f31c394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21ac47eeb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4b0a24a7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b4893f73d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5e68c46e8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9f33c9f2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29379b22c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cce0716b0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HALLERAKER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1 709 242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8 613 570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KOLBEIN HALLERAKER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Halleraker, 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988 785 261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HALLERAKER AS</a:t>
            </a:r>
          </a:p>
        </p:txBody>
      </p:sp>
    </p:spTree>
  </p:cSld>
  <p:clrMapOvr>
    <a:masterClrMapping xmlns:a="http://schemas.openxmlformats.org/drawingml/2006/main"/>
  </p:clrMapOvr>
</p:sld>
</file>