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d43ebd372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7d41d75724b53"/>
  </p:sldMasterIdLst>
  <p:sldIdLst>
    <p:sldId xmlns:r="http://schemas.openxmlformats.org/officeDocument/2006/relationships" id="256" r:id="Ra3bf47616da34c7b"/>
    <p:sldId xmlns:r="http://schemas.openxmlformats.org/officeDocument/2006/relationships" id="257" r:id="R68617d67fc6b47f1"/>
    <p:sldId xmlns:r="http://schemas.openxmlformats.org/officeDocument/2006/relationships" id="258" r:id="Ra6c049ad493b4007"/>
    <p:sldId xmlns:r="http://schemas.openxmlformats.org/officeDocument/2006/relationships" id="259" r:id="R50fc19e855ef4046"/>
    <p:sldId xmlns:r="http://schemas.openxmlformats.org/officeDocument/2006/relationships" id="260" r:id="R47fc3003bf3b4f6b"/>
    <p:sldId xmlns:r="http://schemas.openxmlformats.org/officeDocument/2006/relationships" id="261" r:id="Rc9583cff060242fb"/>
    <p:sldId xmlns:r="http://schemas.openxmlformats.org/officeDocument/2006/relationships" id="262" r:id="R31cc8fdbebc7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7d41d75724b53" /><Relationship Type="http://schemas.openxmlformats.org/officeDocument/2006/relationships/slide" Target="/ppt/slides/slide1.xml" Id="Ra3bf47616da34c7b" /><Relationship Type="http://schemas.openxmlformats.org/officeDocument/2006/relationships/slide" Target="/ppt/slides/slide2.xml" Id="R68617d67fc6b47f1" /><Relationship Type="http://schemas.openxmlformats.org/officeDocument/2006/relationships/slide" Target="/ppt/slides/slide3.xml" Id="Ra6c049ad493b4007" /><Relationship Type="http://schemas.openxmlformats.org/officeDocument/2006/relationships/slide" Target="/ppt/slides/slide4.xml" Id="R50fc19e855ef4046" /><Relationship Type="http://schemas.openxmlformats.org/officeDocument/2006/relationships/slide" Target="/ppt/slides/slide5.xml" Id="R47fc3003bf3b4f6b" /><Relationship Type="http://schemas.openxmlformats.org/officeDocument/2006/relationships/slide" Target="/ppt/slides/slide6.xml" Id="Rc9583cff060242fb" /><Relationship Type="http://schemas.openxmlformats.org/officeDocument/2006/relationships/slide" Target="/ppt/slides/slide7.xml" Id="R31cc8fdbebc7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6b4219f87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2ae90f5354729" /><Relationship Type="http://schemas.openxmlformats.org/officeDocument/2006/relationships/theme" Target="/ppt/slideMasters/theme/theme1.xml" Id="Rad5b6b8b2355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2ae90f535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926ca0b6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0b653b64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5527fa0cd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0482e65f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e4d8254e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ef2814bd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36c111ef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