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7d8b68077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9dca8865944f3"/>
  </p:sldMasterIdLst>
  <p:sldIdLst>
    <p:sldId xmlns:r="http://schemas.openxmlformats.org/officeDocument/2006/relationships" id="256" r:id="R043010958cf5468c"/>
    <p:sldId xmlns:r="http://schemas.openxmlformats.org/officeDocument/2006/relationships" id="257" r:id="R28e73207a5ee4312"/>
    <p:sldId xmlns:r="http://schemas.openxmlformats.org/officeDocument/2006/relationships" id="258" r:id="R1d5827311c3b4548"/>
    <p:sldId xmlns:r="http://schemas.openxmlformats.org/officeDocument/2006/relationships" id="259" r:id="Red588c3b936d4f98"/>
    <p:sldId xmlns:r="http://schemas.openxmlformats.org/officeDocument/2006/relationships" id="260" r:id="Rb4515c1f7a6640fa"/>
    <p:sldId xmlns:r="http://schemas.openxmlformats.org/officeDocument/2006/relationships" id="261" r:id="R9076768d48ce4e23"/>
    <p:sldId xmlns:r="http://schemas.openxmlformats.org/officeDocument/2006/relationships" id="262" r:id="Re749f48017ae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9dca8865944f3" /><Relationship Type="http://schemas.openxmlformats.org/officeDocument/2006/relationships/slide" Target="/ppt/slides/slide1.xml" Id="R043010958cf5468c" /><Relationship Type="http://schemas.openxmlformats.org/officeDocument/2006/relationships/slide" Target="/ppt/slides/slide2.xml" Id="R28e73207a5ee4312" /><Relationship Type="http://schemas.openxmlformats.org/officeDocument/2006/relationships/slide" Target="/ppt/slides/slide3.xml" Id="R1d5827311c3b4548" /><Relationship Type="http://schemas.openxmlformats.org/officeDocument/2006/relationships/slide" Target="/ppt/slides/slide4.xml" Id="Red588c3b936d4f98" /><Relationship Type="http://schemas.openxmlformats.org/officeDocument/2006/relationships/slide" Target="/ppt/slides/slide5.xml" Id="Rb4515c1f7a6640fa" /><Relationship Type="http://schemas.openxmlformats.org/officeDocument/2006/relationships/slide" Target="/ppt/slides/slide6.xml" Id="R9076768d48ce4e23" /><Relationship Type="http://schemas.openxmlformats.org/officeDocument/2006/relationships/slide" Target="/ppt/slides/slide7.xml" Id="Re749f48017ae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8e025f7e0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1999778634fb5" /><Relationship Type="http://schemas.openxmlformats.org/officeDocument/2006/relationships/theme" Target="/ppt/slideMasters/theme/theme1.xml" Id="Rc440a3602e28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199977863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33482def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dc901caa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3dd664f5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d965c6b9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871c87fc3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52cb77e8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72450b75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