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b87419645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937fa921641a5"/>
  </p:sldMasterIdLst>
  <p:sldIdLst>
    <p:sldId xmlns:r="http://schemas.openxmlformats.org/officeDocument/2006/relationships" id="256" r:id="R5be8640a11fa4152"/>
    <p:sldId xmlns:r="http://schemas.openxmlformats.org/officeDocument/2006/relationships" id="257" r:id="R19240a9970b149c9"/>
    <p:sldId xmlns:r="http://schemas.openxmlformats.org/officeDocument/2006/relationships" id="258" r:id="R7b928410dc02401d"/>
    <p:sldId xmlns:r="http://schemas.openxmlformats.org/officeDocument/2006/relationships" id="259" r:id="R27a8e8ae8b8f4b48"/>
    <p:sldId xmlns:r="http://schemas.openxmlformats.org/officeDocument/2006/relationships" id="260" r:id="R7b55ad70590f4d07"/>
    <p:sldId xmlns:r="http://schemas.openxmlformats.org/officeDocument/2006/relationships" id="261" r:id="R42e9d2977f714e9f"/>
    <p:sldId xmlns:r="http://schemas.openxmlformats.org/officeDocument/2006/relationships" id="262" r:id="Reb4b39b5cffe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937fa921641a5" /><Relationship Type="http://schemas.openxmlformats.org/officeDocument/2006/relationships/slide" Target="/ppt/slides/slide1.xml" Id="R5be8640a11fa4152" /><Relationship Type="http://schemas.openxmlformats.org/officeDocument/2006/relationships/slide" Target="/ppt/slides/slide2.xml" Id="R19240a9970b149c9" /><Relationship Type="http://schemas.openxmlformats.org/officeDocument/2006/relationships/slide" Target="/ppt/slides/slide3.xml" Id="R7b928410dc02401d" /><Relationship Type="http://schemas.openxmlformats.org/officeDocument/2006/relationships/slide" Target="/ppt/slides/slide4.xml" Id="R27a8e8ae8b8f4b48" /><Relationship Type="http://schemas.openxmlformats.org/officeDocument/2006/relationships/slide" Target="/ppt/slides/slide5.xml" Id="R7b55ad70590f4d07" /><Relationship Type="http://schemas.openxmlformats.org/officeDocument/2006/relationships/slide" Target="/ppt/slides/slide6.xml" Id="R42e9d2977f714e9f" /><Relationship Type="http://schemas.openxmlformats.org/officeDocument/2006/relationships/slide" Target="/ppt/slides/slide7.xml" Id="Reb4b39b5cffe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9e83f6f55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d6f74af94115" /><Relationship Type="http://schemas.openxmlformats.org/officeDocument/2006/relationships/theme" Target="/ppt/slideMasters/theme/theme1.xml" Id="Rd2295a30f79d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4d6f74af9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92275d3f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eda92599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3dd4e849b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7304572c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61fd80bc1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3a585920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91c84bf6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 NYHEIM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wid-nyhe@online.no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