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ca7290c56349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a41460c57c4bfa"/>
  </p:sldMasterIdLst>
  <p:sldIdLst>
    <p:sldId xmlns:r="http://schemas.openxmlformats.org/officeDocument/2006/relationships" id="256" r:id="R98f522ce2350428d"/>
    <p:sldId xmlns:r="http://schemas.openxmlformats.org/officeDocument/2006/relationships" id="257" r:id="R3814e8dd85c742b6"/>
    <p:sldId xmlns:r="http://schemas.openxmlformats.org/officeDocument/2006/relationships" id="258" r:id="R06392cc96c38496d"/>
    <p:sldId xmlns:r="http://schemas.openxmlformats.org/officeDocument/2006/relationships" id="259" r:id="Rc1701e8e8962489b"/>
    <p:sldId xmlns:r="http://schemas.openxmlformats.org/officeDocument/2006/relationships" id="260" r:id="R4443ec17dc2648df"/>
    <p:sldId xmlns:r="http://schemas.openxmlformats.org/officeDocument/2006/relationships" id="261" r:id="Raf4a48504a354517"/>
    <p:sldId xmlns:r="http://schemas.openxmlformats.org/officeDocument/2006/relationships" id="262" r:id="Rbcf415332bfd44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a41460c57c4bfa" /><Relationship Type="http://schemas.openxmlformats.org/officeDocument/2006/relationships/slide" Target="/ppt/slides/slide1.xml" Id="R98f522ce2350428d" /><Relationship Type="http://schemas.openxmlformats.org/officeDocument/2006/relationships/slide" Target="/ppt/slides/slide2.xml" Id="R3814e8dd85c742b6" /><Relationship Type="http://schemas.openxmlformats.org/officeDocument/2006/relationships/slide" Target="/ppt/slides/slide3.xml" Id="R06392cc96c38496d" /><Relationship Type="http://schemas.openxmlformats.org/officeDocument/2006/relationships/slide" Target="/ppt/slides/slide4.xml" Id="Rc1701e8e8962489b" /><Relationship Type="http://schemas.openxmlformats.org/officeDocument/2006/relationships/slide" Target="/ppt/slides/slide5.xml" Id="R4443ec17dc2648df" /><Relationship Type="http://schemas.openxmlformats.org/officeDocument/2006/relationships/slide" Target="/ppt/slides/slide6.xml" Id="Raf4a48504a354517" /><Relationship Type="http://schemas.openxmlformats.org/officeDocument/2006/relationships/slide" Target="/ppt/slides/slide7.xml" Id="Rbcf415332bfd44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60614fc2946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8c009d02741b0" /><Relationship Type="http://schemas.openxmlformats.org/officeDocument/2006/relationships/theme" Target="/ppt/slideMasters/theme/theme1.xml" Id="Re444abe9527b48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88c009d02741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0954fe1484c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5a231689b40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ab4a9a4884e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63b18e35643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2875de05f4a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abd66b69146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1c59aca5f4d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HAW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HAW GRUPPEN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−973 669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9 589 015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58 831 533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170 855 951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GRINDFLATEN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ANNIKEN ULSTAD GRINDFLATEN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ULSTAD GRINDFLATEN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WANJA ULSTAD GRINDFLATEN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Nordalsvegen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988 802 158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HAW GRUPPEN AS</a:t>
            </a:r>
          </a:p>
        </p:txBody>
      </p:sp>
    </p:spTree>
  </p:cSld>
  <p:clrMapOvr>
    <a:masterClrMapping xmlns:a="http://schemas.openxmlformats.org/drawingml/2006/main"/>
  </p:clrMapOvr>
</p:sld>
</file>